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66" r:id="rId3"/>
    <p:sldId id="262" r:id="rId4"/>
    <p:sldId id="270" r:id="rId5"/>
    <p:sldId id="303" r:id="rId6"/>
    <p:sldId id="298" r:id="rId7"/>
    <p:sldId id="297" r:id="rId8"/>
    <p:sldId id="304" r:id="rId9"/>
    <p:sldId id="305" r:id="rId10"/>
    <p:sldId id="306" r:id="rId11"/>
    <p:sldId id="296" r:id="rId12"/>
    <p:sldId id="294" r:id="rId13"/>
    <p:sldId id="295" r:id="rId14"/>
    <p:sldId id="299" r:id="rId15"/>
    <p:sldId id="309" r:id="rId16"/>
    <p:sldId id="293" r:id="rId17"/>
    <p:sldId id="310" r:id="rId18"/>
    <p:sldId id="292" r:id="rId19"/>
    <p:sldId id="302" r:id="rId20"/>
    <p:sldId id="311" r:id="rId21"/>
    <p:sldId id="312" r:id="rId22"/>
    <p:sldId id="307" r:id="rId23"/>
  </p:sldIdLst>
  <p:sldSz cx="18288000" cy="10287000"/>
  <p:notesSz cx="6858000" cy="9144000"/>
  <p:embeddedFontLst>
    <p:embeddedFont>
      <p:font typeface="Candara" panose="020E0502030303020204" pitchFamily="34" charset="0"/>
      <p:regular r:id="rId25"/>
      <p:bold r:id="rId26"/>
      <p:italic r:id="rId27"/>
      <p:boldItalic r:id="rId28"/>
    </p:embeddedFont>
    <p:embeddedFont>
      <p:font typeface="Lilita One" panose="020B0604020202020204" charset="0"/>
      <p:regular r:id="rId29"/>
    </p:embeddedFont>
    <p:embeddedFont>
      <p:font typeface="Mali Light"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C45D68-4ADA-4868-9B6F-79D4B927C1EA}">
  <a:tblStyle styleId="{78C45D68-4ADA-4868-9B6F-79D4B927C1E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75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75188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0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1073adb8a7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4" name="Google Shape;824;g1073adb8a7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24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073adb8a79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g1073adb8a79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757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073adb8a79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g1073adb8a79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388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2f8d22fd6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22f8d22fd6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40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5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2f8d22fd6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22f8d22fd6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612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64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901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2f8d22fd6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22f8d22fd6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925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13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41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2f8d22fd6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22f8d22fd6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118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073adb8a79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g1073adb8a79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33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073adb8a7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0" name="Google Shape;950;g1073adb8a7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897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3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943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56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M0kes7nTIag" TargetMode="External"/><Relationship Id="rId3" Type="http://schemas.openxmlformats.org/officeDocument/2006/relationships/image" Target="../media/image34.png"/><Relationship Id="rId7" Type="http://schemas.openxmlformats.org/officeDocument/2006/relationships/hyperlink" Target="https://www.youtube.com/watch?v=w0DTDmEu2K0"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youtube.com/watch?v=dnnqVbjryY4" TargetMode="External"/><Relationship Id="rId5" Type="http://schemas.openxmlformats.org/officeDocument/2006/relationships/hyperlink" Target="https://enactgame.eu/site/" TargetMode="Externa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l="28024" r="28029" b="31763"/>
          <a:stretch/>
        </p:blipFill>
        <p:spPr>
          <a:xfrm>
            <a:off x="5343675" y="-3468625"/>
            <a:ext cx="8037000" cy="7019476"/>
          </a:xfrm>
          <a:prstGeom prst="rect">
            <a:avLst/>
          </a:prstGeom>
          <a:noFill/>
          <a:ln>
            <a:noFill/>
          </a:ln>
        </p:spPr>
      </p:pic>
      <p:pic>
        <p:nvPicPr>
          <p:cNvPr id="85" name="Google Shape;85;p13"/>
          <p:cNvPicPr preferRelativeResize="0"/>
          <p:nvPr/>
        </p:nvPicPr>
        <p:blipFill rotWithShape="1">
          <a:blip r:embed="rId4">
            <a:alphaModFix/>
          </a:blip>
          <a:srcRect l="2800" t="-8042" r="2913" b="22848"/>
          <a:stretch/>
        </p:blipFill>
        <p:spPr>
          <a:xfrm>
            <a:off x="605223" y="-102702"/>
            <a:ext cx="17241974" cy="8111251"/>
          </a:xfrm>
          <a:prstGeom prst="rect">
            <a:avLst/>
          </a:prstGeom>
          <a:noFill/>
          <a:ln>
            <a:noFill/>
          </a:ln>
        </p:spPr>
      </p:pic>
      <p:pic>
        <p:nvPicPr>
          <p:cNvPr id="86" name="Google Shape;86;p13"/>
          <p:cNvPicPr preferRelativeResize="0"/>
          <p:nvPr/>
        </p:nvPicPr>
        <p:blipFill rotWithShape="1">
          <a:blip r:embed="rId5">
            <a:alphaModFix/>
          </a:blip>
          <a:srcRect/>
          <a:stretch/>
        </p:blipFill>
        <p:spPr>
          <a:xfrm rot="1381762">
            <a:off x="8804272" y="6592312"/>
            <a:ext cx="5464682" cy="5881751"/>
          </a:xfrm>
          <a:prstGeom prst="rect">
            <a:avLst/>
          </a:prstGeom>
          <a:noFill/>
          <a:ln>
            <a:noFill/>
          </a:ln>
        </p:spPr>
      </p:pic>
      <p:pic>
        <p:nvPicPr>
          <p:cNvPr id="87" name="Google Shape;87;p13"/>
          <p:cNvPicPr preferRelativeResize="0"/>
          <p:nvPr/>
        </p:nvPicPr>
        <p:blipFill rotWithShape="1">
          <a:blip r:embed="rId6">
            <a:alphaModFix/>
          </a:blip>
          <a:srcRect/>
          <a:stretch/>
        </p:blipFill>
        <p:spPr>
          <a:xfrm>
            <a:off x="14637034" y="5203254"/>
            <a:ext cx="3460466" cy="4553245"/>
          </a:xfrm>
          <a:prstGeom prst="rect">
            <a:avLst/>
          </a:prstGeom>
          <a:noFill/>
          <a:ln>
            <a:noFill/>
          </a:ln>
        </p:spPr>
      </p:pic>
      <p:pic>
        <p:nvPicPr>
          <p:cNvPr id="88" name="Google Shape;88;p13"/>
          <p:cNvPicPr preferRelativeResize="0"/>
          <p:nvPr/>
        </p:nvPicPr>
        <p:blipFill rotWithShape="1">
          <a:blip r:embed="rId7">
            <a:alphaModFix/>
          </a:blip>
          <a:srcRect/>
          <a:stretch/>
        </p:blipFill>
        <p:spPr>
          <a:xfrm rot="3248513">
            <a:off x="2950973" y="2891693"/>
            <a:ext cx="939550" cy="1349224"/>
          </a:xfrm>
          <a:prstGeom prst="rect">
            <a:avLst/>
          </a:prstGeom>
          <a:noFill/>
          <a:ln>
            <a:noFill/>
          </a:ln>
        </p:spPr>
      </p:pic>
      <p:pic>
        <p:nvPicPr>
          <p:cNvPr id="89" name="Google Shape;89;p13"/>
          <p:cNvPicPr preferRelativeResize="0"/>
          <p:nvPr/>
        </p:nvPicPr>
        <p:blipFill rotWithShape="1">
          <a:blip r:embed="rId8">
            <a:alphaModFix/>
          </a:blip>
          <a:srcRect/>
          <a:stretch/>
        </p:blipFill>
        <p:spPr>
          <a:xfrm>
            <a:off x="16028474" y="-185557"/>
            <a:ext cx="3594654" cy="1843077"/>
          </a:xfrm>
          <a:prstGeom prst="rect">
            <a:avLst/>
          </a:prstGeom>
          <a:noFill/>
          <a:ln>
            <a:noFill/>
          </a:ln>
        </p:spPr>
      </p:pic>
      <p:pic>
        <p:nvPicPr>
          <p:cNvPr id="90" name="Google Shape;90;p13"/>
          <p:cNvPicPr preferRelativeResize="0"/>
          <p:nvPr/>
        </p:nvPicPr>
        <p:blipFill rotWithShape="1">
          <a:blip r:embed="rId9">
            <a:alphaModFix/>
          </a:blip>
          <a:srcRect/>
          <a:stretch/>
        </p:blipFill>
        <p:spPr>
          <a:xfrm rot="7652005">
            <a:off x="28426" y="-619461"/>
            <a:ext cx="3594654" cy="1843077"/>
          </a:xfrm>
          <a:prstGeom prst="rect">
            <a:avLst/>
          </a:prstGeom>
          <a:noFill/>
          <a:ln>
            <a:noFill/>
          </a:ln>
        </p:spPr>
      </p:pic>
      <p:pic>
        <p:nvPicPr>
          <p:cNvPr id="91" name="Google Shape;91;p13"/>
          <p:cNvPicPr preferRelativeResize="0"/>
          <p:nvPr/>
        </p:nvPicPr>
        <p:blipFill rotWithShape="1">
          <a:blip r:embed="rId10">
            <a:alphaModFix/>
          </a:blip>
          <a:srcRect/>
          <a:stretch/>
        </p:blipFill>
        <p:spPr>
          <a:xfrm rot="-2387966">
            <a:off x="743355" y="4482678"/>
            <a:ext cx="570690" cy="928638"/>
          </a:xfrm>
          <a:prstGeom prst="rect">
            <a:avLst/>
          </a:prstGeom>
          <a:noFill/>
          <a:ln>
            <a:noFill/>
          </a:ln>
        </p:spPr>
      </p:pic>
      <p:grpSp>
        <p:nvGrpSpPr>
          <p:cNvPr id="92" name="Google Shape;92;p13"/>
          <p:cNvGrpSpPr/>
          <p:nvPr/>
        </p:nvGrpSpPr>
        <p:grpSpPr>
          <a:xfrm>
            <a:off x="1286920" y="3128299"/>
            <a:ext cx="15878580" cy="4226991"/>
            <a:chOff x="298550" y="-929924"/>
            <a:chExt cx="18358596" cy="5635988"/>
          </a:xfrm>
        </p:grpSpPr>
        <p:sp>
          <p:nvSpPr>
            <p:cNvPr id="93" name="Google Shape;93;p13"/>
            <p:cNvSpPr txBox="1"/>
            <p:nvPr/>
          </p:nvSpPr>
          <p:spPr>
            <a:xfrm>
              <a:off x="298550" y="-929924"/>
              <a:ext cx="18358596" cy="5635988"/>
            </a:xfrm>
            <a:prstGeom prst="rect">
              <a:avLst/>
            </a:prstGeom>
            <a:noFill/>
            <a:ln>
              <a:noFill/>
            </a:ln>
          </p:spPr>
          <p:txBody>
            <a:bodyPr spcFirstLastPara="1" wrap="square" lIns="0" tIns="0" rIns="0" bIns="0" anchor="t" anchorCtr="0">
              <a:spAutoFit/>
            </a:bodyPr>
            <a:lstStyle/>
            <a:p>
              <a:pPr marL="0" marR="0" lvl="0" indent="0" algn="ctr" rtl="0">
                <a:lnSpc>
                  <a:spcPct val="109001"/>
                </a:lnSpc>
                <a:spcBef>
                  <a:spcPts val="0"/>
                </a:spcBef>
                <a:spcAft>
                  <a:spcPts val="0"/>
                </a:spcAft>
                <a:buNone/>
              </a:pPr>
              <a:r>
                <a:rPr lang="en-US" sz="7200" b="0" i="0" u="none" strike="noStrike" cap="none" dirty="0">
                  <a:solidFill>
                    <a:srgbClr val="FFFFFF"/>
                  </a:solidFill>
                  <a:latin typeface="Lilita One"/>
                  <a:ea typeface="Lilita One"/>
                  <a:cs typeface="Lilita One"/>
                  <a:sym typeface="Lilita One"/>
                </a:rPr>
                <a:t>LE COMPETENZE SOCIO EMOTIVE</a:t>
              </a:r>
            </a:p>
            <a:p>
              <a:pPr marL="0" marR="0" lvl="0" indent="0" algn="ctr" rtl="0">
                <a:lnSpc>
                  <a:spcPct val="109001"/>
                </a:lnSpc>
                <a:spcBef>
                  <a:spcPts val="0"/>
                </a:spcBef>
                <a:spcAft>
                  <a:spcPts val="0"/>
                </a:spcAft>
                <a:buNone/>
              </a:pPr>
              <a:r>
                <a:rPr lang="en-US" sz="7200" dirty="0" err="1">
                  <a:solidFill>
                    <a:srgbClr val="FFFFFF"/>
                  </a:solidFill>
                  <a:latin typeface="Lilita One"/>
                  <a:sym typeface="Lilita One"/>
                </a:rPr>
                <a:t>Che</a:t>
              </a:r>
              <a:r>
                <a:rPr lang="en-US" sz="7200" dirty="0">
                  <a:solidFill>
                    <a:srgbClr val="FFFFFF"/>
                  </a:solidFill>
                  <a:latin typeface="Lilita One"/>
                  <a:sym typeface="Lilita One"/>
                </a:rPr>
                <a:t> </a:t>
              </a:r>
              <a:r>
                <a:rPr lang="en-US" sz="7200" dirty="0" err="1">
                  <a:solidFill>
                    <a:srgbClr val="FFFFFF"/>
                  </a:solidFill>
                  <a:latin typeface="Lilita One"/>
                  <a:sym typeface="Lilita One"/>
                </a:rPr>
                <a:t>cosa</a:t>
              </a:r>
              <a:r>
                <a:rPr lang="en-US" sz="7200" dirty="0">
                  <a:solidFill>
                    <a:srgbClr val="FFFFFF"/>
                  </a:solidFill>
                  <a:latin typeface="Lilita One"/>
                  <a:sym typeface="Lilita One"/>
                </a:rPr>
                <a:t> </a:t>
              </a:r>
              <a:r>
                <a:rPr lang="en-US" sz="7200" dirty="0" err="1">
                  <a:solidFill>
                    <a:srgbClr val="FFFFFF"/>
                  </a:solidFill>
                  <a:latin typeface="Lilita One"/>
                  <a:sym typeface="Lilita One"/>
                </a:rPr>
                <a:t>sono</a:t>
              </a:r>
              <a:r>
                <a:rPr lang="en-US" sz="7200" dirty="0">
                  <a:solidFill>
                    <a:srgbClr val="FFFFFF"/>
                  </a:solidFill>
                  <a:latin typeface="Lilita One"/>
                  <a:sym typeface="Lilita One"/>
                </a:rPr>
                <a:t>, come </a:t>
              </a:r>
              <a:r>
                <a:rPr lang="en-US" sz="7200" dirty="0" err="1">
                  <a:solidFill>
                    <a:srgbClr val="FFFFFF"/>
                  </a:solidFill>
                  <a:latin typeface="Lilita One"/>
                  <a:sym typeface="Lilita One"/>
                </a:rPr>
                <a:t>svilupparle</a:t>
              </a:r>
              <a:r>
                <a:rPr lang="en-US" sz="7200" dirty="0">
                  <a:solidFill>
                    <a:srgbClr val="FFFFFF"/>
                  </a:solidFill>
                  <a:latin typeface="Lilita One"/>
                  <a:sym typeface="Lilita One"/>
                </a:rPr>
                <a:t>,         come </a:t>
              </a:r>
              <a:r>
                <a:rPr lang="en-US" sz="7200" dirty="0" err="1">
                  <a:solidFill>
                    <a:srgbClr val="FFFFFF"/>
                  </a:solidFill>
                  <a:latin typeface="Lilita One"/>
                  <a:sym typeface="Lilita One"/>
                </a:rPr>
                <a:t>misurarle</a:t>
              </a:r>
              <a:r>
                <a:rPr lang="en-US" sz="7200" dirty="0">
                  <a:solidFill>
                    <a:srgbClr val="FFFFFF"/>
                  </a:solidFill>
                  <a:latin typeface="Lilita One"/>
                  <a:sym typeface="Lilita One"/>
                </a:rPr>
                <a:t>.</a:t>
              </a:r>
              <a:endParaRPr lang="en-US" sz="3600" dirty="0">
                <a:solidFill>
                  <a:schemeClr val="bg1">
                    <a:lumMod val="75000"/>
                  </a:schemeClr>
                </a:solidFill>
                <a:latin typeface="Lilita One"/>
                <a:sym typeface="Lilita One"/>
              </a:endParaRPr>
            </a:p>
            <a:p>
              <a:pPr marL="0" marR="0" lvl="0" indent="0" algn="ctr" rtl="0">
                <a:lnSpc>
                  <a:spcPct val="109001"/>
                </a:lnSpc>
                <a:spcBef>
                  <a:spcPts val="0"/>
                </a:spcBef>
                <a:spcAft>
                  <a:spcPts val="0"/>
                </a:spcAft>
                <a:buNone/>
              </a:pPr>
              <a:r>
                <a:rPr lang="en-US" sz="3600" dirty="0" err="1">
                  <a:solidFill>
                    <a:schemeClr val="bg1"/>
                  </a:solidFill>
                  <a:effectLst>
                    <a:outerShdw blurRad="38100" dist="38100" dir="2700000" algn="tl">
                      <a:srgbClr val="000000">
                        <a:alpha val="43137"/>
                      </a:srgbClr>
                    </a:outerShdw>
                  </a:effectLst>
                  <a:latin typeface="Lilita One"/>
                  <a:sym typeface="Lilita One"/>
                </a:rPr>
                <a:t>Terzo</a:t>
              </a:r>
              <a:r>
                <a:rPr lang="en-US" sz="3600" dirty="0">
                  <a:solidFill>
                    <a:schemeClr val="bg1"/>
                  </a:solidFill>
                  <a:effectLst>
                    <a:outerShdw blurRad="38100" dist="38100" dir="2700000" algn="tl">
                      <a:srgbClr val="000000">
                        <a:alpha val="43137"/>
                      </a:srgbClr>
                    </a:outerShdw>
                  </a:effectLst>
                  <a:latin typeface="Lilita One"/>
                  <a:sym typeface="Lilita One"/>
                </a:rPr>
                <a:t> </a:t>
              </a:r>
              <a:r>
                <a:rPr lang="en-US" sz="3600" dirty="0" err="1">
                  <a:solidFill>
                    <a:schemeClr val="bg1"/>
                  </a:solidFill>
                  <a:effectLst>
                    <a:outerShdw blurRad="38100" dist="38100" dir="2700000" algn="tl">
                      <a:srgbClr val="000000">
                        <a:alpha val="43137"/>
                      </a:srgbClr>
                    </a:outerShdw>
                  </a:effectLst>
                  <a:latin typeface="Lilita One"/>
                  <a:sym typeface="Lilita One"/>
                </a:rPr>
                <a:t>incontro</a:t>
              </a:r>
              <a:r>
                <a:rPr lang="en-US" sz="3600" dirty="0">
                  <a:solidFill>
                    <a:schemeClr val="bg1"/>
                  </a:solidFill>
                  <a:effectLst>
                    <a:outerShdw blurRad="38100" dist="38100" dir="2700000" algn="tl">
                      <a:srgbClr val="000000">
                        <a:alpha val="43137"/>
                      </a:srgbClr>
                    </a:outerShdw>
                  </a:effectLst>
                  <a:latin typeface="Lilita One"/>
                  <a:sym typeface="Lilita One"/>
                </a:rPr>
                <a:t> </a:t>
              </a:r>
              <a:r>
                <a:rPr lang="en-US" sz="3600" dirty="0" err="1">
                  <a:solidFill>
                    <a:schemeClr val="bg1"/>
                  </a:solidFill>
                  <a:effectLst>
                    <a:outerShdw blurRad="38100" dist="38100" dir="2700000" algn="tl">
                      <a:srgbClr val="000000">
                        <a:alpha val="43137"/>
                      </a:srgbClr>
                    </a:outerShdw>
                  </a:effectLst>
                  <a:latin typeface="Lilita One"/>
                  <a:sym typeface="Lilita One"/>
                </a:rPr>
                <a:t>formativo</a:t>
              </a:r>
              <a:endParaRPr sz="3600" dirty="0">
                <a:solidFill>
                  <a:schemeClr val="bg1"/>
                </a:solidFill>
                <a:effectLst>
                  <a:outerShdw blurRad="38100" dist="38100" dir="2700000" algn="tl">
                    <a:srgbClr val="000000">
                      <a:alpha val="43137"/>
                    </a:srgbClr>
                  </a:outerShdw>
                </a:effectLst>
              </a:endParaRPr>
            </a:p>
          </p:txBody>
        </p:sp>
        <p:sp>
          <p:nvSpPr>
            <p:cNvPr id="94" name="Google Shape;94;p13"/>
            <p:cNvSpPr txBox="1"/>
            <p:nvPr/>
          </p:nvSpPr>
          <p:spPr>
            <a:xfrm>
              <a:off x="2142525" y="1771027"/>
              <a:ext cx="14073547" cy="313077"/>
            </a:xfrm>
            <a:prstGeom prst="rect">
              <a:avLst/>
            </a:prstGeom>
            <a:noFill/>
            <a:ln>
              <a:noFill/>
            </a:ln>
          </p:spPr>
          <p:txBody>
            <a:bodyPr spcFirstLastPara="1" wrap="square" lIns="0" tIns="0" rIns="0" bIns="0" anchor="t" anchorCtr="0">
              <a:spAutoFit/>
            </a:bodyPr>
            <a:lstStyle/>
            <a:p>
              <a:pPr marL="0" marR="0" lvl="0" indent="0" algn="ctr" rtl="0">
                <a:lnSpc>
                  <a:spcPct val="109001"/>
                </a:lnSpc>
                <a:spcBef>
                  <a:spcPts val="0"/>
                </a:spcBef>
                <a:spcAft>
                  <a:spcPts val="0"/>
                </a:spcAft>
                <a:buNone/>
              </a:pPr>
              <a:endParaRPr dirty="0"/>
            </a:p>
          </p:txBody>
        </p:sp>
      </p:grpSp>
      <p:pic>
        <p:nvPicPr>
          <p:cNvPr id="95" name="Google Shape;95;p13"/>
          <p:cNvPicPr preferRelativeResize="0"/>
          <p:nvPr/>
        </p:nvPicPr>
        <p:blipFill rotWithShape="1">
          <a:blip r:embed="rId11">
            <a:alphaModFix/>
          </a:blip>
          <a:srcRect/>
          <a:stretch/>
        </p:blipFill>
        <p:spPr>
          <a:xfrm rot="-4184437">
            <a:off x="14428522" y="2822497"/>
            <a:ext cx="551775" cy="1487629"/>
          </a:xfrm>
          <a:prstGeom prst="rect">
            <a:avLst/>
          </a:prstGeom>
          <a:noFill/>
          <a:ln>
            <a:noFill/>
          </a:ln>
        </p:spPr>
      </p:pic>
      <p:pic>
        <p:nvPicPr>
          <p:cNvPr id="96" name="Google Shape;96;p13"/>
          <p:cNvPicPr preferRelativeResize="0"/>
          <p:nvPr/>
        </p:nvPicPr>
        <p:blipFill rotWithShape="1">
          <a:blip r:embed="rId12">
            <a:alphaModFix/>
          </a:blip>
          <a:srcRect t="52114" r="68979"/>
          <a:stretch/>
        </p:blipFill>
        <p:spPr>
          <a:xfrm>
            <a:off x="-69624" y="5517730"/>
            <a:ext cx="5673048" cy="4925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166"/>
        <p:cNvGrpSpPr/>
        <p:nvPr/>
      </p:nvGrpSpPr>
      <p:grpSpPr>
        <a:xfrm>
          <a:off x="0" y="0"/>
          <a:ext cx="0" cy="0"/>
          <a:chOff x="0" y="0"/>
          <a:chExt cx="0" cy="0"/>
        </a:xfrm>
      </p:grpSpPr>
      <p:pic>
        <p:nvPicPr>
          <p:cNvPr id="174" name="Google Shape;174;p19"/>
          <p:cNvPicPr preferRelativeResize="0"/>
          <p:nvPr/>
        </p:nvPicPr>
        <p:blipFill rotWithShape="1">
          <a:blip r:embed="rId3">
            <a:alphaModFix/>
          </a:blip>
          <a:srcRect/>
          <a:stretch/>
        </p:blipFill>
        <p:spPr>
          <a:xfrm rot="1008947">
            <a:off x="666067" y="696293"/>
            <a:ext cx="1504668" cy="1847248"/>
          </a:xfrm>
          <a:prstGeom prst="rect">
            <a:avLst/>
          </a:prstGeom>
          <a:noFill/>
          <a:ln>
            <a:noFill/>
          </a:ln>
        </p:spPr>
      </p:pic>
      <p:sp>
        <p:nvSpPr>
          <p:cNvPr id="183" name="Google Shape;183;p19"/>
          <p:cNvSpPr txBox="1"/>
          <p:nvPr/>
        </p:nvSpPr>
        <p:spPr>
          <a:xfrm>
            <a:off x="2123298" y="2232649"/>
            <a:ext cx="15268085" cy="1595501"/>
          </a:xfrm>
          <a:prstGeom prst="rect">
            <a:avLst/>
          </a:prstGeom>
          <a:noFill/>
          <a:ln>
            <a:noFill/>
          </a:ln>
        </p:spPr>
        <p:txBody>
          <a:bodyPr spcFirstLastPara="1" wrap="square" lIns="0" tIns="0" rIns="0" bIns="0" anchor="t" anchorCtr="0">
            <a:spAutoFit/>
          </a:bodyPr>
          <a:lstStyle/>
          <a:p>
            <a:r>
              <a:rPr lang="it-IT" sz="2400" i="1" dirty="0">
                <a:latin typeface="+mn-lt"/>
              </a:rPr>
              <a:t>:</a:t>
            </a:r>
          </a:p>
          <a:p>
            <a:endParaRPr lang="it-IT" sz="2400" dirty="0">
              <a:latin typeface="+mn-lt"/>
            </a:endParaRPr>
          </a:p>
          <a:p>
            <a:endParaRPr lang="it-IT" sz="2400" dirty="0">
              <a:latin typeface="+mn-lt"/>
            </a:endParaRPr>
          </a:p>
          <a:p>
            <a:pPr marL="0" marR="0" lvl="1" indent="0" algn="ctr" rtl="0">
              <a:lnSpc>
                <a:spcPct val="132000"/>
              </a:lnSpc>
              <a:spcBef>
                <a:spcPts val="0"/>
              </a:spcBef>
              <a:spcAft>
                <a:spcPts val="0"/>
              </a:spcAft>
              <a:buNone/>
            </a:pPr>
            <a:r>
              <a:rPr lang="en-US" sz="2400" b="0" i="0" u="none" strike="noStrike" cap="none" dirty="0">
                <a:solidFill>
                  <a:srgbClr val="000000"/>
                </a:solidFill>
                <a:latin typeface="+mn-lt"/>
                <a:ea typeface="Lato"/>
                <a:cs typeface="Lato"/>
                <a:sym typeface="Lato"/>
              </a:rPr>
              <a:t>.</a:t>
            </a:r>
            <a:endParaRPr sz="2400" dirty="0">
              <a:latin typeface="+mn-lt"/>
            </a:endParaRPr>
          </a:p>
        </p:txBody>
      </p:sp>
      <p:sp>
        <p:nvSpPr>
          <p:cNvPr id="2" name="CasellaDiTesto 1"/>
          <p:cNvSpPr txBox="1"/>
          <p:nvPr/>
        </p:nvSpPr>
        <p:spPr>
          <a:xfrm>
            <a:off x="2988860" y="777922"/>
            <a:ext cx="6109365" cy="646331"/>
          </a:xfrm>
          <a:prstGeom prst="rect">
            <a:avLst/>
          </a:prstGeom>
          <a:noFill/>
        </p:spPr>
        <p:txBody>
          <a:bodyPr wrap="none" rtlCol="0">
            <a:spAutoFit/>
          </a:bodyPr>
          <a:lstStyle/>
          <a:p>
            <a:r>
              <a:rPr lang="it-IT" sz="3600" b="1" dirty="0">
                <a:solidFill>
                  <a:schemeClr val="bg2">
                    <a:lumMod val="75000"/>
                  </a:schemeClr>
                </a:solidFill>
                <a:effectLst>
                  <a:outerShdw blurRad="38100" dist="38100" dir="2700000" algn="tl">
                    <a:srgbClr val="000000">
                      <a:alpha val="43137"/>
                    </a:srgbClr>
                  </a:outerShdw>
                </a:effectLst>
              </a:rPr>
              <a:t>LABORATORI DI  FUMETTI</a:t>
            </a:r>
          </a:p>
        </p:txBody>
      </p:sp>
      <p:sp>
        <p:nvSpPr>
          <p:cNvPr id="3" name="CasellaDiTesto 2"/>
          <p:cNvSpPr txBox="1"/>
          <p:nvPr/>
        </p:nvSpPr>
        <p:spPr>
          <a:xfrm>
            <a:off x="1002225" y="2721694"/>
            <a:ext cx="16630682" cy="6555641"/>
          </a:xfrm>
          <a:prstGeom prst="rect">
            <a:avLst/>
          </a:prstGeom>
          <a:noFill/>
        </p:spPr>
        <p:txBody>
          <a:bodyPr wrap="square" rtlCol="0">
            <a:spAutoFit/>
          </a:bodyPr>
          <a:lstStyle/>
          <a:p>
            <a:r>
              <a:rPr lang="it-IT" sz="2000" dirty="0"/>
              <a:t>un laboratorio di fumetto prevede in genere gruppi cooperativi di lavoro: competenze sollecitate COOPERAZIONE, CREATIVITA’, SOCIABILITY</a:t>
            </a:r>
          </a:p>
          <a:p>
            <a:endParaRPr lang="it-IT" sz="2000" dirty="0"/>
          </a:p>
          <a:p>
            <a:r>
              <a:rPr lang="it-IT" sz="2000" dirty="0"/>
              <a:t>Si può anche lavorare individualmente realizzando un’intera storia </a:t>
            </a:r>
            <a:r>
              <a:rPr lang="it-IT" sz="2000" dirty="0" err="1"/>
              <a:t>fumettata</a:t>
            </a:r>
            <a:r>
              <a:rPr lang="it-IT" sz="2000" dirty="0"/>
              <a:t>: competenze sollecitate CREATIVITA’, PERSEVERANZA (perché per comporre una intera storia da soli sono necessarie molte competenze e capacità: </a:t>
            </a:r>
          </a:p>
          <a:p>
            <a:r>
              <a:rPr lang="it-IT" sz="2000" dirty="0"/>
              <a:t>sceneggiatura, disegno a matita, scrittura dei testi, narrazione di una storia. </a:t>
            </a:r>
          </a:p>
          <a:p>
            <a:endParaRPr lang="it-IT" sz="2000" dirty="0"/>
          </a:p>
          <a:p>
            <a:r>
              <a:rPr lang="it-IT" sz="2000" b="1" dirty="0"/>
              <a:t>LE TAPPE DI UN LABORATORIO DI FUMETTO:</a:t>
            </a:r>
          </a:p>
          <a:p>
            <a:endParaRPr lang="it-IT" sz="2000" b="1" dirty="0"/>
          </a:p>
          <a:p>
            <a:pPr marL="342900" indent="-342900">
              <a:buAutoNum type="arabicPeriod"/>
            </a:pPr>
            <a:r>
              <a:rPr lang="it-IT" sz="2000" dirty="0"/>
              <a:t>stesura del soggetto: scrivere in poche righe la storia che si vuole raccontare, tenendo presente la regola delle cinque W; </a:t>
            </a:r>
          </a:p>
          <a:p>
            <a:pPr marL="342900" indent="-342900">
              <a:buAutoNum type="arabicPeriod"/>
            </a:pPr>
            <a:r>
              <a:rPr lang="it-IT" sz="2000" dirty="0"/>
              <a:t>ricerca e documentazione: raccogliere informazioni circa i personaggi, la loro psicologia, il modo di vestire, l’epoca in cui vivono, il linguaggio da loro usato; e ancora, le ambientazioni, il clima, etc. </a:t>
            </a:r>
          </a:p>
          <a:p>
            <a:pPr marL="342900" indent="-342900">
              <a:buAutoNum type="arabicPeriod" startAt="3"/>
            </a:pPr>
            <a:r>
              <a:rPr lang="it-IT" sz="2000" dirty="0"/>
              <a:t>stesura della sceneggiatura (con inserimento di dialoghi). Sequenze narrative, uso dei tempi verbali, intersezioni tra eventi, rispetto del genere letterario che si sceglie (comico, favolistico, horror, ecc.)</a:t>
            </a:r>
          </a:p>
          <a:p>
            <a:r>
              <a:rPr lang="it-IT" sz="2000" dirty="0"/>
              <a:t>4. realizzazione dei </a:t>
            </a:r>
            <a:r>
              <a:rPr lang="it-IT" sz="2000" i="1" dirty="0" err="1"/>
              <a:t>character</a:t>
            </a:r>
            <a:r>
              <a:rPr lang="it-IT" sz="2000" i="1" dirty="0"/>
              <a:t> design</a:t>
            </a:r>
            <a:r>
              <a:rPr lang="it-IT" sz="2000" dirty="0"/>
              <a:t>, ossia una prima rappresentazione grafica del protagonista e dei personaggi</a:t>
            </a:r>
          </a:p>
          <a:p>
            <a:r>
              <a:rPr lang="it-IT" sz="2000" dirty="0"/>
              <a:t>5. </a:t>
            </a:r>
            <a:r>
              <a:rPr lang="it-IT" sz="2000" i="1" dirty="0" err="1"/>
              <a:t>storyboard</a:t>
            </a:r>
            <a:r>
              <a:rPr lang="it-IT" sz="2000" dirty="0"/>
              <a:t>: consiste nello schizzo delle varie tavole a fumetti, divise già in vignette</a:t>
            </a:r>
          </a:p>
          <a:p>
            <a:r>
              <a:rPr lang="it-IT" sz="2000" dirty="0"/>
              <a:t>6. realizzazione del fumetto vero e proprio, da dividere in diversi sotto-momenti: realizzazione tavole a matita, inchiostrazione, eventuale colorazione </a:t>
            </a:r>
          </a:p>
          <a:p>
            <a:r>
              <a:rPr lang="it-IT" sz="2000" dirty="0"/>
              <a:t>7. pubblicazione della storia: in digitale su internet, in formato cartaceo come rivista/giornalino scolastico, oppure esponendo le tavole in una mostra. La pubblicazione è importante ai fini del successo del compito di realtà, e va presentata alla classe fin dall’inizio. Senza il giusto stimolo, infatti, non si può pretendere da parte degli studenti un’appropriata motivazione (Pastore &amp; </a:t>
            </a:r>
            <a:r>
              <a:rPr lang="it-IT" sz="2000" dirty="0" err="1"/>
              <a:t>Beccia</a:t>
            </a:r>
            <a:r>
              <a:rPr lang="it-IT" sz="2000" dirty="0"/>
              <a:t>, 2017). </a:t>
            </a:r>
          </a:p>
          <a:p>
            <a:endParaRPr lang="it-IT" sz="2000" dirty="0"/>
          </a:p>
        </p:txBody>
      </p:sp>
    </p:spTree>
    <p:extLst>
      <p:ext uri="{BB962C8B-B14F-4D97-AF65-F5344CB8AC3E}">
        <p14:creationId xmlns:p14="http://schemas.microsoft.com/office/powerpoint/2010/main" val="1217310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grpSp>
        <p:nvGrpSpPr>
          <p:cNvPr id="832" name="Google Shape;832;p14"/>
          <p:cNvGrpSpPr/>
          <p:nvPr/>
        </p:nvGrpSpPr>
        <p:grpSpPr>
          <a:xfrm rot="-854346">
            <a:off x="13227033" y="593745"/>
            <a:ext cx="1942374" cy="633946"/>
            <a:chOff x="5250385" y="2757522"/>
            <a:chExt cx="1942129" cy="633867"/>
          </a:xfrm>
        </p:grpSpPr>
        <p:sp>
          <p:nvSpPr>
            <p:cNvPr id="833" name="Google Shape;833;p14"/>
            <p:cNvSpPr/>
            <p:nvPr/>
          </p:nvSpPr>
          <p:spPr>
            <a:xfrm>
              <a:off x="5250385" y="2757522"/>
              <a:ext cx="1942129" cy="633867"/>
            </a:xfrm>
            <a:custGeom>
              <a:avLst/>
              <a:gdLst/>
              <a:ahLst/>
              <a:cxnLst/>
              <a:rect l="l" t="t" r="r" b="b"/>
              <a:pathLst>
                <a:path w="1942129" h="633867" extrusionOk="0">
                  <a:moveTo>
                    <a:pt x="1941251" y="609865"/>
                  </a:moveTo>
                  <a:cubicBezTo>
                    <a:pt x="1923253" y="573595"/>
                    <a:pt x="1892850" y="540268"/>
                    <a:pt x="1860756" y="437736"/>
                  </a:cubicBezTo>
                  <a:cubicBezTo>
                    <a:pt x="1814634" y="285157"/>
                    <a:pt x="1811614" y="337288"/>
                    <a:pt x="1863514" y="233395"/>
                  </a:cubicBezTo>
                  <a:cubicBezTo>
                    <a:pt x="1945278" y="68216"/>
                    <a:pt x="1935717" y="69091"/>
                    <a:pt x="1898505" y="62765"/>
                  </a:cubicBezTo>
                  <a:cubicBezTo>
                    <a:pt x="1787942" y="44181"/>
                    <a:pt x="1647732" y="43286"/>
                    <a:pt x="1539463" y="34496"/>
                  </a:cubicBezTo>
                  <a:cubicBezTo>
                    <a:pt x="693169" y="-39845"/>
                    <a:pt x="480431" y="29532"/>
                    <a:pt x="13154" y="26789"/>
                  </a:cubicBezTo>
                  <a:cubicBezTo>
                    <a:pt x="-14248" y="27284"/>
                    <a:pt x="3173" y="60262"/>
                    <a:pt x="46801" y="216184"/>
                  </a:cubicBezTo>
                  <a:cubicBezTo>
                    <a:pt x="93570" y="385315"/>
                    <a:pt x="74450" y="278651"/>
                    <a:pt x="16100" y="575667"/>
                  </a:cubicBezTo>
                  <a:cubicBezTo>
                    <a:pt x="13178" y="593804"/>
                    <a:pt x="-2067" y="626641"/>
                    <a:pt x="26497" y="629957"/>
                  </a:cubicBezTo>
                  <a:cubicBezTo>
                    <a:pt x="448679" y="597096"/>
                    <a:pt x="873120" y="641215"/>
                    <a:pt x="1296137" y="632770"/>
                  </a:cubicBezTo>
                  <a:cubicBezTo>
                    <a:pt x="1505259" y="629160"/>
                    <a:pt x="1714617" y="622238"/>
                    <a:pt x="1923719" y="629690"/>
                  </a:cubicBezTo>
                  <a:cubicBezTo>
                    <a:pt x="1934819" y="631856"/>
                    <a:pt x="1945271" y="620676"/>
                    <a:pt x="1941251" y="609865"/>
                  </a:cubicBezTo>
                  <a:close/>
                </a:path>
              </a:pathLst>
            </a:custGeom>
            <a:solidFill>
              <a:schemeClr val="accent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834" name="Google Shape;834;p14"/>
            <p:cNvSpPr/>
            <p:nvPr/>
          </p:nvSpPr>
          <p:spPr>
            <a:xfrm>
              <a:off x="5250385" y="2757522"/>
              <a:ext cx="1942129" cy="633867"/>
            </a:xfrm>
            <a:custGeom>
              <a:avLst/>
              <a:gdLst/>
              <a:ahLst/>
              <a:cxnLst/>
              <a:rect l="l" t="t" r="r" b="b"/>
              <a:pathLst>
                <a:path w="1942129" h="633867" extrusionOk="0">
                  <a:moveTo>
                    <a:pt x="1941251" y="609865"/>
                  </a:moveTo>
                  <a:cubicBezTo>
                    <a:pt x="1923253" y="573595"/>
                    <a:pt x="1892850" y="540268"/>
                    <a:pt x="1860756" y="437736"/>
                  </a:cubicBezTo>
                  <a:cubicBezTo>
                    <a:pt x="1814634" y="285157"/>
                    <a:pt x="1811614" y="337288"/>
                    <a:pt x="1863514" y="233395"/>
                  </a:cubicBezTo>
                  <a:cubicBezTo>
                    <a:pt x="1945278" y="68216"/>
                    <a:pt x="1935717" y="69091"/>
                    <a:pt x="1898505" y="62765"/>
                  </a:cubicBezTo>
                  <a:cubicBezTo>
                    <a:pt x="1787942" y="44181"/>
                    <a:pt x="1647732" y="43286"/>
                    <a:pt x="1539463" y="34496"/>
                  </a:cubicBezTo>
                  <a:cubicBezTo>
                    <a:pt x="693169" y="-39845"/>
                    <a:pt x="480431" y="29532"/>
                    <a:pt x="13154" y="26789"/>
                  </a:cubicBezTo>
                  <a:cubicBezTo>
                    <a:pt x="-14248" y="27284"/>
                    <a:pt x="3173" y="60262"/>
                    <a:pt x="46801" y="216184"/>
                  </a:cubicBezTo>
                  <a:cubicBezTo>
                    <a:pt x="93570" y="385315"/>
                    <a:pt x="74450" y="278651"/>
                    <a:pt x="16100" y="575667"/>
                  </a:cubicBezTo>
                  <a:cubicBezTo>
                    <a:pt x="13178" y="593804"/>
                    <a:pt x="-2067" y="626641"/>
                    <a:pt x="26497" y="629957"/>
                  </a:cubicBezTo>
                  <a:cubicBezTo>
                    <a:pt x="448679" y="597096"/>
                    <a:pt x="873120" y="641215"/>
                    <a:pt x="1296137" y="632770"/>
                  </a:cubicBezTo>
                  <a:cubicBezTo>
                    <a:pt x="1505259" y="629160"/>
                    <a:pt x="1714617" y="622238"/>
                    <a:pt x="1923719" y="629690"/>
                  </a:cubicBezTo>
                  <a:cubicBezTo>
                    <a:pt x="1934819" y="631856"/>
                    <a:pt x="1945271" y="620676"/>
                    <a:pt x="1941251" y="609865"/>
                  </a:cubicBezTo>
                  <a:close/>
                </a:path>
              </a:pathLst>
            </a:custGeom>
            <a:solidFill>
              <a:schemeClr val="accent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grpSp>
        <p:nvGrpSpPr>
          <p:cNvPr id="835" name="Google Shape;835;p14"/>
          <p:cNvGrpSpPr/>
          <p:nvPr/>
        </p:nvGrpSpPr>
        <p:grpSpPr>
          <a:xfrm rot="-1917845">
            <a:off x="15245965" y="730556"/>
            <a:ext cx="1971618" cy="672086"/>
            <a:chOff x="11289602" y="6344253"/>
            <a:chExt cx="1971572" cy="671999"/>
          </a:xfrm>
        </p:grpSpPr>
        <p:grpSp>
          <p:nvGrpSpPr>
            <p:cNvPr id="836" name="Google Shape;836;p14"/>
            <p:cNvGrpSpPr/>
            <p:nvPr/>
          </p:nvGrpSpPr>
          <p:grpSpPr>
            <a:xfrm>
              <a:off x="11289602" y="6344253"/>
              <a:ext cx="1971572" cy="671999"/>
              <a:chOff x="11289602" y="6344253"/>
              <a:chExt cx="1971572" cy="671999"/>
            </a:xfrm>
          </p:grpSpPr>
          <p:sp>
            <p:nvSpPr>
              <p:cNvPr id="837" name="Google Shape;837;p14"/>
              <p:cNvSpPr/>
              <p:nvPr/>
            </p:nvSpPr>
            <p:spPr>
              <a:xfrm>
                <a:off x="12438149" y="6359346"/>
                <a:ext cx="366" cy="42"/>
              </a:xfrm>
              <a:custGeom>
                <a:avLst/>
                <a:gdLst/>
                <a:ahLst/>
                <a:cxnLst/>
                <a:rect l="l" t="t" r="r" b="b"/>
                <a:pathLst>
                  <a:path w="366" h="42" extrusionOk="0">
                    <a:moveTo>
                      <a:pt x="0" y="32"/>
                    </a:moveTo>
                    <a:cubicBezTo>
                      <a:pt x="264" y="51"/>
                      <a:pt x="106" y="47"/>
                      <a:pt x="367" y="0"/>
                    </a:cubicBezTo>
                    <a:cubicBezTo>
                      <a:pt x="256" y="20"/>
                      <a:pt x="114" y="12"/>
                      <a:pt x="0" y="32"/>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838" name="Google Shape;838;p14"/>
              <p:cNvSpPr/>
              <p:nvPr/>
            </p:nvSpPr>
            <p:spPr>
              <a:xfrm>
                <a:off x="12412972" y="6360813"/>
                <a:ext cx="51" cy="3"/>
              </a:xfrm>
              <a:custGeom>
                <a:avLst/>
                <a:gdLst/>
                <a:ahLst/>
                <a:cxnLst/>
                <a:rect l="l" t="t" r="r" b="b"/>
                <a:pathLst>
                  <a:path w="51" h="3" extrusionOk="0">
                    <a:moveTo>
                      <a:pt x="51" y="0"/>
                    </a:moveTo>
                    <a:cubicBezTo>
                      <a:pt x="32" y="0"/>
                      <a:pt x="16" y="0"/>
                      <a:pt x="0" y="4"/>
                    </a:cubicBezTo>
                    <a:cubicBezTo>
                      <a:pt x="8" y="4"/>
                      <a:pt x="39" y="0"/>
                      <a:pt x="51" y="0"/>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839" name="Google Shape;839;p14"/>
              <p:cNvSpPr/>
              <p:nvPr/>
            </p:nvSpPr>
            <p:spPr>
              <a:xfrm>
                <a:off x="12465021" y="6357690"/>
                <a:ext cx="7" cy="3"/>
              </a:xfrm>
              <a:custGeom>
                <a:avLst/>
                <a:gdLst/>
                <a:ahLst/>
                <a:cxnLst/>
                <a:rect l="l" t="t" r="r" b="b"/>
                <a:pathLst>
                  <a:path w="7" h="3" extrusionOk="0">
                    <a:moveTo>
                      <a:pt x="8" y="0"/>
                    </a:moveTo>
                    <a:lnTo>
                      <a:pt x="0" y="4"/>
                    </a:lnTo>
                    <a:lnTo>
                      <a:pt x="8" y="0"/>
                    </a:ln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840" name="Google Shape;840;p14"/>
              <p:cNvSpPr/>
              <p:nvPr/>
            </p:nvSpPr>
            <p:spPr>
              <a:xfrm>
                <a:off x="11289602" y="6344253"/>
                <a:ext cx="1971572" cy="671999"/>
              </a:xfrm>
              <a:custGeom>
                <a:avLst/>
                <a:gdLst/>
                <a:ahLst/>
                <a:cxnLst/>
                <a:rect l="l" t="t" r="r" b="b"/>
                <a:pathLst>
                  <a:path w="1971572" h="671999" extrusionOk="0">
                    <a:moveTo>
                      <a:pt x="1949771" y="10641"/>
                    </a:moveTo>
                    <a:cubicBezTo>
                      <a:pt x="1662820" y="-7490"/>
                      <a:pt x="1232528" y="-3606"/>
                      <a:pt x="944780" y="31252"/>
                    </a:cubicBezTo>
                    <a:cubicBezTo>
                      <a:pt x="938164" y="31662"/>
                      <a:pt x="29343" y="67083"/>
                      <a:pt x="13085" y="68562"/>
                    </a:cubicBezTo>
                    <a:cubicBezTo>
                      <a:pt x="-16216" y="69575"/>
                      <a:pt x="5262" y="98269"/>
                      <a:pt x="61831" y="180070"/>
                    </a:cubicBezTo>
                    <a:cubicBezTo>
                      <a:pt x="13618" y="288538"/>
                      <a:pt x="-17537" y="246339"/>
                      <a:pt x="71338" y="331645"/>
                    </a:cubicBezTo>
                    <a:cubicBezTo>
                      <a:pt x="75572" y="336321"/>
                      <a:pt x="81692" y="339775"/>
                      <a:pt x="84626" y="345430"/>
                    </a:cubicBezTo>
                    <a:cubicBezTo>
                      <a:pt x="86389" y="366096"/>
                      <a:pt x="27841" y="477908"/>
                      <a:pt x="26248" y="488404"/>
                    </a:cubicBezTo>
                    <a:cubicBezTo>
                      <a:pt x="29662" y="508621"/>
                      <a:pt x="59753" y="502718"/>
                      <a:pt x="109208" y="531243"/>
                    </a:cubicBezTo>
                    <a:cubicBezTo>
                      <a:pt x="74185" y="645113"/>
                      <a:pt x="21595" y="667443"/>
                      <a:pt x="86337" y="671863"/>
                    </a:cubicBezTo>
                    <a:cubicBezTo>
                      <a:pt x="104196" y="673082"/>
                      <a:pt x="268310" y="665803"/>
                      <a:pt x="270892" y="663677"/>
                    </a:cubicBezTo>
                    <a:cubicBezTo>
                      <a:pt x="431871" y="651217"/>
                      <a:pt x="425393" y="660184"/>
                      <a:pt x="577926" y="663177"/>
                    </a:cubicBezTo>
                    <a:cubicBezTo>
                      <a:pt x="833927" y="667644"/>
                      <a:pt x="1620490" y="616825"/>
                      <a:pt x="1620782" y="616809"/>
                    </a:cubicBezTo>
                    <a:cubicBezTo>
                      <a:pt x="2053420" y="640712"/>
                      <a:pt x="1985594" y="664781"/>
                      <a:pt x="1917571" y="534949"/>
                    </a:cubicBezTo>
                    <a:cubicBezTo>
                      <a:pt x="1936167" y="514311"/>
                      <a:pt x="1970232" y="491997"/>
                      <a:pt x="1966430" y="461287"/>
                    </a:cubicBezTo>
                    <a:cubicBezTo>
                      <a:pt x="1946667" y="419163"/>
                      <a:pt x="1919799" y="379787"/>
                      <a:pt x="1903987" y="335824"/>
                    </a:cubicBezTo>
                    <a:cubicBezTo>
                      <a:pt x="1914625" y="302528"/>
                      <a:pt x="1962716" y="248898"/>
                      <a:pt x="1961805" y="227005"/>
                    </a:cubicBezTo>
                    <a:cubicBezTo>
                      <a:pt x="1948229" y="186064"/>
                      <a:pt x="1914176" y="148430"/>
                      <a:pt x="1914345" y="127196"/>
                    </a:cubicBezTo>
                    <a:cubicBezTo>
                      <a:pt x="1947807" y="81874"/>
                      <a:pt x="2002218" y="8535"/>
                      <a:pt x="1949771" y="10641"/>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grpSp>
          <p:nvGrpSpPr>
            <p:cNvPr id="841" name="Google Shape;841;p14"/>
            <p:cNvGrpSpPr/>
            <p:nvPr/>
          </p:nvGrpSpPr>
          <p:grpSpPr>
            <a:xfrm>
              <a:off x="11289602" y="6344253"/>
              <a:ext cx="1971572" cy="671999"/>
              <a:chOff x="11289602" y="6344253"/>
              <a:chExt cx="1971572" cy="671999"/>
            </a:xfrm>
          </p:grpSpPr>
          <p:sp>
            <p:nvSpPr>
              <p:cNvPr id="842" name="Google Shape;842;p14"/>
              <p:cNvSpPr/>
              <p:nvPr/>
            </p:nvSpPr>
            <p:spPr>
              <a:xfrm>
                <a:off x="12438149" y="6359346"/>
                <a:ext cx="366" cy="42"/>
              </a:xfrm>
              <a:custGeom>
                <a:avLst/>
                <a:gdLst/>
                <a:ahLst/>
                <a:cxnLst/>
                <a:rect l="l" t="t" r="r" b="b"/>
                <a:pathLst>
                  <a:path w="366" h="42" extrusionOk="0">
                    <a:moveTo>
                      <a:pt x="0" y="32"/>
                    </a:moveTo>
                    <a:cubicBezTo>
                      <a:pt x="264" y="51"/>
                      <a:pt x="106" y="47"/>
                      <a:pt x="367" y="0"/>
                    </a:cubicBezTo>
                    <a:cubicBezTo>
                      <a:pt x="256" y="20"/>
                      <a:pt x="114" y="12"/>
                      <a:pt x="0" y="32"/>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843" name="Google Shape;843;p14"/>
              <p:cNvSpPr/>
              <p:nvPr/>
            </p:nvSpPr>
            <p:spPr>
              <a:xfrm>
                <a:off x="12412972" y="6360813"/>
                <a:ext cx="51" cy="3"/>
              </a:xfrm>
              <a:custGeom>
                <a:avLst/>
                <a:gdLst/>
                <a:ahLst/>
                <a:cxnLst/>
                <a:rect l="l" t="t" r="r" b="b"/>
                <a:pathLst>
                  <a:path w="51" h="3" extrusionOk="0">
                    <a:moveTo>
                      <a:pt x="51" y="0"/>
                    </a:moveTo>
                    <a:cubicBezTo>
                      <a:pt x="32" y="0"/>
                      <a:pt x="16" y="0"/>
                      <a:pt x="0" y="4"/>
                    </a:cubicBezTo>
                    <a:cubicBezTo>
                      <a:pt x="8" y="4"/>
                      <a:pt x="39" y="0"/>
                      <a:pt x="51" y="0"/>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844" name="Google Shape;844;p14"/>
              <p:cNvSpPr/>
              <p:nvPr/>
            </p:nvSpPr>
            <p:spPr>
              <a:xfrm>
                <a:off x="12465021" y="6357690"/>
                <a:ext cx="7" cy="3"/>
              </a:xfrm>
              <a:custGeom>
                <a:avLst/>
                <a:gdLst/>
                <a:ahLst/>
                <a:cxnLst/>
                <a:rect l="l" t="t" r="r" b="b"/>
                <a:pathLst>
                  <a:path w="7" h="3" extrusionOk="0">
                    <a:moveTo>
                      <a:pt x="8" y="0"/>
                    </a:moveTo>
                    <a:lnTo>
                      <a:pt x="0" y="4"/>
                    </a:lnTo>
                    <a:lnTo>
                      <a:pt x="8" y="0"/>
                    </a:ln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845" name="Google Shape;845;p14"/>
              <p:cNvSpPr/>
              <p:nvPr/>
            </p:nvSpPr>
            <p:spPr>
              <a:xfrm>
                <a:off x="11289602" y="6344253"/>
                <a:ext cx="1971572" cy="671999"/>
              </a:xfrm>
              <a:custGeom>
                <a:avLst/>
                <a:gdLst/>
                <a:ahLst/>
                <a:cxnLst/>
                <a:rect l="l" t="t" r="r" b="b"/>
                <a:pathLst>
                  <a:path w="1971572" h="671999" extrusionOk="0">
                    <a:moveTo>
                      <a:pt x="1949771" y="10641"/>
                    </a:moveTo>
                    <a:cubicBezTo>
                      <a:pt x="1662820" y="-7490"/>
                      <a:pt x="1232528" y="-3606"/>
                      <a:pt x="944780" y="31252"/>
                    </a:cubicBezTo>
                    <a:cubicBezTo>
                      <a:pt x="938164" y="31662"/>
                      <a:pt x="29343" y="67083"/>
                      <a:pt x="13085" y="68562"/>
                    </a:cubicBezTo>
                    <a:cubicBezTo>
                      <a:pt x="-16216" y="69575"/>
                      <a:pt x="5262" y="98269"/>
                      <a:pt x="61831" y="180070"/>
                    </a:cubicBezTo>
                    <a:cubicBezTo>
                      <a:pt x="13618" y="288538"/>
                      <a:pt x="-17537" y="246339"/>
                      <a:pt x="71338" y="331645"/>
                    </a:cubicBezTo>
                    <a:cubicBezTo>
                      <a:pt x="75572" y="336321"/>
                      <a:pt x="81692" y="339775"/>
                      <a:pt x="84626" y="345430"/>
                    </a:cubicBezTo>
                    <a:cubicBezTo>
                      <a:pt x="86389" y="366096"/>
                      <a:pt x="27841" y="477908"/>
                      <a:pt x="26248" y="488404"/>
                    </a:cubicBezTo>
                    <a:cubicBezTo>
                      <a:pt x="29662" y="508621"/>
                      <a:pt x="59753" y="502718"/>
                      <a:pt x="109208" y="531243"/>
                    </a:cubicBezTo>
                    <a:cubicBezTo>
                      <a:pt x="74185" y="645113"/>
                      <a:pt x="21595" y="667443"/>
                      <a:pt x="86337" y="671863"/>
                    </a:cubicBezTo>
                    <a:cubicBezTo>
                      <a:pt x="104196" y="673082"/>
                      <a:pt x="268310" y="665803"/>
                      <a:pt x="270892" y="663677"/>
                    </a:cubicBezTo>
                    <a:cubicBezTo>
                      <a:pt x="431871" y="651217"/>
                      <a:pt x="425393" y="660184"/>
                      <a:pt x="577926" y="663177"/>
                    </a:cubicBezTo>
                    <a:cubicBezTo>
                      <a:pt x="833927" y="667644"/>
                      <a:pt x="1620490" y="616825"/>
                      <a:pt x="1620782" y="616809"/>
                    </a:cubicBezTo>
                    <a:cubicBezTo>
                      <a:pt x="2053420" y="640712"/>
                      <a:pt x="1985594" y="664781"/>
                      <a:pt x="1917571" y="534949"/>
                    </a:cubicBezTo>
                    <a:cubicBezTo>
                      <a:pt x="1936167" y="514311"/>
                      <a:pt x="1970232" y="491997"/>
                      <a:pt x="1966430" y="461287"/>
                    </a:cubicBezTo>
                    <a:cubicBezTo>
                      <a:pt x="1946667" y="419163"/>
                      <a:pt x="1919799" y="379787"/>
                      <a:pt x="1903987" y="335824"/>
                    </a:cubicBezTo>
                    <a:cubicBezTo>
                      <a:pt x="1914625" y="302528"/>
                      <a:pt x="1962716" y="248898"/>
                      <a:pt x="1961805" y="227005"/>
                    </a:cubicBezTo>
                    <a:cubicBezTo>
                      <a:pt x="1948229" y="186064"/>
                      <a:pt x="1914176" y="148430"/>
                      <a:pt x="1914345" y="127196"/>
                    </a:cubicBezTo>
                    <a:cubicBezTo>
                      <a:pt x="1947807" y="81874"/>
                      <a:pt x="2002218" y="8535"/>
                      <a:pt x="1949771" y="10641"/>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grpSp>
      <p:sp>
        <p:nvSpPr>
          <p:cNvPr id="2" name="AutoShape 2" descr="Risultato immagine per scuola e famiglia"/>
          <p:cNvSpPr>
            <a:spLocks noChangeAspect="1" noChangeArrowheads="1"/>
          </p:cNvSpPr>
          <p:nvPr/>
        </p:nvSpPr>
        <p:spPr bwMode="auto">
          <a:xfrm>
            <a:off x="311150" y="-288925"/>
            <a:ext cx="609600" cy="609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endParaRPr lang="it-IT" sz="2800"/>
          </a:p>
        </p:txBody>
      </p:sp>
      <p:pic>
        <p:nvPicPr>
          <p:cNvPr id="3" name="Immagine 2"/>
          <p:cNvPicPr>
            <a:picLocks noChangeAspect="1"/>
          </p:cNvPicPr>
          <p:nvPr/>
        </p:nvPicPr>
        <p:blipFill>
          <a:blip r:embed="rId3"/>
          <a:stretch>
            <a:fillRect/>
          </a:stretch>
        </p:blipFill>
        <p:spPr>
          <a:xfrm>
            <a:off x="2107762" y="2101755"/>
            <a:ext cx="13354249" cy="5773003"/>
          </a:xfrm>
          <a:prstGeom prst="rect">
            <a:avLst/>
          </a:prstGeom>
        </p:spPr>
      </p:pic>
      <p:sp>
        <p:nvSpPr>
          <p:cNvPr id="5" name="CasellaDiTesto 4"/>
          <p:cNvSpPr txBox="1"/>
          <p:nvPr/>
        </p:nvSpPr>
        <p:spPr>
          <a:xfrm>
            <a:off x="2107762" y="604934"/>
            <a:ext cx="10676321" cy="461665"/>
          </a:xfrm>
          <a:prstGeom prst="rect">
            <a:avLst/>
          </a:prstGeom>
          <a:noFill/>
        </p:spPr>
        <p:txBody>
          <a:bodyPr wrap="none" rtlCol="0">
            <a:spAutoFit/>
          </a:bodyPr>
          <a:lstStyle/>
          <a:p>
            <a:r>
              <a:rPr lang="it-IT" sz="2400" b="1" dirty="0">
                <a:solidFill>
                  <a:srgbClr val="FF0000"/>
                </a:solidFill>
                <a:effectLst>
                  <a:outerShdw blurRad="38100" dist="38100" dir="2700000" algn="tl">
                    <a:srgbClr val="000000">
                      <a:alpha val="43137"/>
                    </a:srgbClr>
                  </a:outerShdw>
                </a:effectLst>
              </a:rPr>
              <a:t>CREARE UN FUMETTO E ATTIVARE LE COMPETENZE SOCIO EMOTIVE</a:t>
            </a:r>
          </a:p>
        </p:txBody>
      </p:sp>
    </p:spTree>
    <p:extLst>
      <p:ext uri="{BB962C8B-B14F-4D97-AF65-F5344CB8AC3E}">
        <p14:creationId xmlns:p14="http://schemas.microsoft.com/office/powerpoint/2010/main" val="136033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64"/>
        <p:cNvGrpSpPr/>
        <p:nvPr/>
      </p:nvGrpSpPr>
      <p:grpSpPr>
        <a:xfrm>
          <a:off x="0" y="0"/>
          <a:ext cx="0" cy="0"/>
          <a:chOff x="0" y="0"/>
          <a:chExt cx="0" cy="0"/>
        </a:xfrm>
      </p:grpSpPr>
      <p:grpSp>
        <p:nvGrpSpPr>
          <p:cNvPr id="775" name="Google Shape;775;p12"/>
          <p:cNvGrpSpPr/>
          <p:nvPr/>
        </p:nvGrpSpPr>
        <p:grpSpPr>
          <a:xfrm rot="-610912">
            <a:off x="16882643" y="-911546"/>
            <a:ext cx="4007382" cy="5388880"/>
            <a:chOff x="16880120" y="-910586"/>
            <a:chExt cx="4006778" cy="5388068"/>
          </a:xfrm>
          <a:solidFill>
            <a:srgbClr val="FF0000"/>
          </a:solidFill>
        </p:grpSpPr>
        <p:sp>
          <p:nvSpPr>
            <p:cNvPr id="776" name="Google Shape;776;p12"/>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nvGrpSpPr>
            <p:cNvPr id="777" name="Google Shape;777;p12"/>
            <p:cNvGrpSpPr/>
            <p:nvPr/>
          </p:nvGrpSpPr>
          <p:grpSpPr>
            <a:xfrm>
              <a:off x="16880120" y="-629756"/>
              <a:ext cx="3990798" cy="4912173"/>
              <a:chOff x="16880120" y="-629756"/>
              <a:chExt cx="3990798" cy="4912173"/>
            </a:xfrm>
            <a:grpFill/>
          </p:grpSpPr>
          <p:sp>
            <p:nvSpPr>
              <p:cNvPr id="778" name="Google Shape;778;p12"/>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79" name="Google Shape;779;p12"/>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0" name="Google Shape;780;p12"/>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1" name="Google Shape;781;p12"/>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2" name="Google Shape;782;p12"/>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3" name="Google Shape;783;p12"/>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4" name="Google Shape;784;p12"/>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5" name="Google Shape;785;p12"/>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6" name="Google Shape;786;p12"/>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7" name="Google Shape;787;p12"/>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8" name="Google Shape;788;p12"/>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9" name="Google Shape;789;p12"/>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sp>
          <p:nvSpPr>
            <p:cNvPr id="790" name="Google Shape;790;p12"/>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pic>
        <p:nvPicPr>
          <p:cNvPr id="3" name="Immagine 2"/>
          <p:cNvPicPr>
            <a:picLocks noChangeAspect="1"/>
          </p:cNvPicPr>
          <p:nvPr/>
        </p:nvPicPr>
        <p:blipFill>
          <a:blip r:embed="rId3"/>
          <a:stretch>
            <a:fillRect/>
          </a:stretch>
        </p:blipFill>
        <p:spPr>
          <a:xfrm>
            <a:off x="285195" y="812724"/>
            <a:ext cx="16874511" cy="8249389"/>
          </a:xfrm>
          <a:prstGeom prst="rect">
            <a:avLst/>
          </a:prstGeom>
        </p:spPr>
      </p:pic>
    </p:spTree>
    <p:extLst>
      <p:ext uri="{BB962C8B-B14F-4D97-AF65-F5344CB8AC3E}">
        <p14:creationId xmlns:p14="http://schemas.microsoft.com/office/powerpoint/2010/main" val="103414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64"/>
        <p:cNvGrpSpPr/>
        <p:nvPr/>
      </p:nvGrpSpPr>
      <p:grpSpPr>
        <a:xfrm>
          <a:off x="0" y="0"/>
          <a:ext cx="0" cy="0"/>
          <a:chOff x="0" y="0"/>
          <a:chExt cx="0" cy="0"/>
        </a:xfrm>
      </p:grpSpPr>
      <p:grpSp>
        <p:nvGrpSpPr>
          <p:cNvPr id="775" name="Google Shape;775;p12"/>
          <p:cNvGrpSpPr/>
          <p:nvPr/>
        </p:nvGrpSpPr>
        <p:grpSpPr>
          <a:xfrm rot="-610912">
            <a:off x="16882643" y="-911546"/>
            <a:ext cx="4007382" cy="5388880"/>
            <a:chOff x="16880120" y="-910586"/>
            <a:chExt cx="4006778" cy="5388068"/>
          </a:xfrm>
          <a:solidFill>
            <a:srgbClr val="FFC000"/>
          </a:solidFill>
        </p:grpSpPr>
        <p:sp>
          <p:nvSpPr>
            <p:cNvPr id="776" name="Google Shape;776;p12"/>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nvGrpSpPr>
            <p:cNvPr id="777" name="Google Shape;777;p12"/>
            <p:cNvGrpSpPr/>
            <p:nvPr/>
          </p:nvGrpSpPr>
          <p:grpSpPr>
            <a:xfrm>
              <a:off x="16880120" y="-629756"/>
              <a:ext cx="3990798" cy="4912173"/>
              <a:chOff x="16880120" y="-629756"/>
              <a:chExt cx="3990798" cy="4912173"/>
            </a:xfrm>
            <a:grpFill/>
          </p:grpSpPr>
          <p:sp>
            <p:nvSpPr>
              <p:cNvPr id="778" name="Google Shape;778;p12"/>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79" name="Google Shape;779;p12"/>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0" name="Google Shape;780;p12"/>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1" name="Google Shape;781;p12"/>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2" name="Google Shape;782;p12"/>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3" name="Google Shape;783;p12"/>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4" name="Google Shape;784;p12"/>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5" name="Google Shape;785;p12"/>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6" name="Google Shape;786;p12"/>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7" name="Google Shape;787;p12"/>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8" name="Google Shape;788;p12"/>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9" name="Google Shape;789;p12"/>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sp>
          <p:nvSpPr>
            <p:cNvPr id="790" name="Google Shape;790;p12"/>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grp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pic>
        <p:nvPicPr>
          <p:cNvPr id="3" name="Immagine 2"/>
          <p:cNvPicPr>
            <a:picLocks noChangeAspect="1"/>
          </p:cNvPicPr>
          <p:nvPr/>
        </p:nvPicPr>
        <p:blipFill>
          <a:blip r:embed="rId3"/>
          <a:stretch>
            <a:fillRect/>
          </a:stretch>
        </p:blipFill>
        <p:spPr>
          <a:xfrm>
            <a:off x="298054" y="982639"/>
            <a:ext cx="17205890" cy="8093122"/>
          </a:xfrm>
          <a:prstGeom prst="rect">
            <a:avLst/>
          </a:prstGeom>
        </p:spPr>
      </p:pic>
    </p:spTree>
    <p:extLst>
      <p:ext uri="{BB962C8B-B14F-4D97-AF65-F5344CB8AC3E}">
        <p14:creationId xmlns:p14="http://schemas.microsoft.com/office/powerpoint/2010/main" val="2437784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6" name="PlaceHolder 1"/>
          <p:cNvSpPr>
            <a:spLocks noGrp="1"/>
          </p:cNvSpPr>
          <p:nvPr>
            <p:ph type="title" idx="4294967295"/>
          </p:nvPr>
        </p:nvSpPr>
        <p:spPr>
          <a:xfrm>
            <a:off x="985320" y="175471"/>
            <a:ext cx="16459200" cy="871544"/>
          </a:xfrm>
          <a:prstGeom prst="rect">
            <a:avLst/>
          </a:prstGeom>
          <a:noFill/>
          <a:ln w="0">
            <a:noFill/>
          </a:ln>
        </p:spPr>
        <p:txBody>
          <a:bodyPr anchor="ctr">
            <a:noAutofit/>
          </a:bodyPr>
          <a:lstStyle/>
          <a:p>
            <a:pPr>
              <a:tabLst>
                <a:tab pos="0" algn="l"/>
                <a:tab pos="1828800" algn="l"/>
                <a:tab pos="3657600" algn="l"/>
                <a:tab pos="5486400" algn="l"/>
                <a:tab pos="7315200" algn="l"/>
                <a:tab pos="9144000" algn="l"/>
                <a:tab pos="10972800" algn="l"/>
                <a:tab pos="12801600" algn="l"/>
                <a:tab pos="14630400" algn="l"/>
                <a:tab pos="16459200" algn="l"/>
                <a:tab pos="18288000" algn="l"/>
                <a:tab pos="20116800" algn="l"/>
              </a:tabLst>
            </a:pPr>
            <a:r>
              <a:rPr lang="it-IT" sz="4000" b="1" spc="-2" dirty="0">
                <a:solidFill>
                  <a:schemeClr val="bg2">
                    <a:lumMod val="60000"/>
                    <a:lumOff val="40000"/>
                  </a:schemeClr>
                </a:solidFill>
                <a:effectLst>
                  <a:outerShdw blurRad="38100" dist="38100" dir="2700000" algn="tl">
                    <a:srgbClr val="000000">
                      <a:alpha val="43137"/>
                    </a:srgbClr>
                  </a:outerShdw>
                </a:effectLst>
                <a:latin typeface="Candara"/>
              </a:rPr>
              <a:t>INVENTIAMO UNA STORIA</a:t>
            </a:r>
          </a:p>
        </p:txBody>
      </p:sp>
      <p:pic>
        <p:nvPicPr>
          <p:cNvPr id="2" name="Immagine 1"/>
          <p:cNvPicPr>
            <a:picLocks noChangeAspect="1"/>
          </p:cNvPicPr>
          <p:nvPr/>
        </p:nvPicPr>
        <p:blipFill>
          <a:blip r:embed="rId2"/>
          <a:stretch>
            <a:fillRect/>
          </a:stretch>
        </p:blipFill>
        <p:spPr>
          <a:xfrm>
            <a:off x="1515998" y="3903260"/>
            <a:ext cx="3911546" cy="2190466"/>
          </a:xfrm>
          <a:prstGeom prst="rect">
            <a:avLst/>
          </a:prstGeom>
        </p:spPr>
      </p:pic>
      <p:sp>
        <p:nvSpPr>
          <p:cNvPr id="3" name="CasellaDiTesto 2"/>
          <p:cNvSpPr txBox="1"/>
          <p:nvPr/>
        </p:nvSpPr>
        <p:spPr>
          <a:xfrm rot="10800000" flipV="1">
            <a:off x="1515997" y="1385807"/>
            <a:ext cx="8487811" cy="1477328"/>
          </a:xfrm>
          <a:prstGeom prst="rect">
            <a:avLst/>
          </a:prstGeom>
          <a:noFill/>
        </p:spPr>
        <p:txBody>
          <a:bodyPr wrap="square" rtlCol="0">
            <a:spAutoFit/>
          </a:bodyPr>
          <a:lstStyle/>
          <a:p>
            <a:r>
              <a:rPr lang="it-IT" sz="1800" dirty="0"/>
              <a:t>Siamo nel 2150. Un asteroide dalla composizione misteriosa minaccia di entrare nell’orbita della Terra. Per scongiurare la distruzione totale di ogni forma di vita, occorre progettare un piano di difesa.</a:t>
            </a:r>
          </a:p>
          <a:p>
            <a:endParaRPr lang="it-IT" sz="1800" dirty="0"/>
          </a:p>
          <a:p>
            <a:r>
              <a:rPr lang="it-IT" sz="1800" dirty="0"/>
              <a:t>A VOI LA STORIA!</a:t>
            </a:r>
          </a:p>
        </p:txBody>
      </p:sp>
      <p:sp>
        <p:nvSpPr>
          <p:cNvPr id="6" name="Fumetto 3 5"/>
          <p:cNvSpPr/>
          <p:nvPr/>
        </p:nvSpPr>
        <p:spPr>
          <a:xfrm>
            <a:off x="5618611" y="2596142"/>
            <a:ext cx="3757399" cy="941229"/>
          </a:xfrm>
          <a:prstGeom prst="wedgeEllipseCallout">
            <a:avLst>
              <a:gd name="adj1" fmla="val -50853"/>
              <a:gd name="adj2" fmla="val 1738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 capi di Stato di tutti i Paesi del mondo chiesero aiuto a Superman</a:t>
            </a:r>
          </a:p>
        </p:txBody>
      </p:sp>
      <p:sp>
        <p:nvSpPr>
          <p:cNvPr id="7" name="CasellaDiTesto 6"/>
          <p:cNvSpPr txBox="1"/>
          <p:nvPr/>
        </p:nvSpPr>
        <p:spPr>
          <a:xfrm>
            <a:off x="6142733" y="4593818"/>
            <a:ext cx="11992386" cy="1169551"/>
          </a:xfrm>
          <a:prstGeom prst="rect">
            <a:avLst/>
          </a:prstGeom>
          <a:noFill/>
        </p:spPr>
        <p:txBody>
          <a:bodyPr wrap="none" rtlCol="0">
            <a:spAutoFit/>
          </a:bodyPr>
          <a:lstStyle/>
          <a:p>
            <a:r>
              <a:rPr lang="it-IT" dirty="0"/>
              <a:t>TUTTAVIA LA FORZA DI SUPERMAN DA SOLA NON SAPREBBE STATA SUFFICIENTE; NON SI TRATTAVA SOLO DI UNA QUESTIONE DI </a:t>
            </a:r>
          </a:p>
          <a:p>
            <a:r>
              <a:rPr lang="it-IT" dirty="0"/>
              <a:t>FORZA, MA DI ARGINARE UN EFFETTO IMPREVISTO: IL METEORITE ERA COMPOSTO DI UNA SOSTANZA CHE, SE RILASCIATA </a:t>
            </a:r>
          </a:p>
          <a:p>
            <a:r>
              <a:rPr lang="it-IT" dirty="0"/>
              <a:t>NELL’ATMOSFERA, ANCHE DA GRANDE DISTANZA, AVREBBE ANNULLATO LA VITAMINA A DISPONIBILE PER TUTTI GLI ESSERI VIVENTI.</a:t>
            </a:r>
          </a:p>
          <a:p>
            <a:r>
              <a:rPr lang="it-IT" dirty="0"/>
              <a:t>SUPERMAN AVEVA BISOGNO DI AIUTO!</a:t>
            </a:r>
          </a:p>
          <a:p>
            <a:endParaRPr lang="it-IT" dirty="0"/>
          </a:p>
        </p:txBody>
      </p:sp>
      <p:pic>
        <p:nvPicPr>
          <p:cNvPr id="8" name="Immagine 7"/>
          <p:cNvPicPr>
            <a:picLocks noChangeAspect="1"/>
          </p:cNvPicPr>
          <p:nvPr/>
        </p:nvPicPr>
        <p:blipFill>
          <a:blip r:embed="rId3"/>
          <a:stretch>
            <a:fillRect/>
          </a:stretch>
        </p:blipFill>
        <p:spPr>
          <a:xfrm>
            <a:off x="6142733" y="5891128"/>
            <a:ext cx="2457450" cy="1857375"/>
          </a:xfrm>
          <a:prstGeom prst="rect">
            <a:avLst/>
          </a:prstGeom>
        </p:spPr>
      </p:pic>
      <p:sp>
        <p:nvSpPr>
          <p:cNvPr id="9" name="Fumetto 3 8"/>
          <p:cNvSpPr/>
          <p:nvPr/>
        </p:nvSpPr>
        <p:spPr>
          <a:xfrm>
            <a:off x="8797636" y="5763369"/>
            <a:ext cx="3325091" cy="1205467"/>
          </a:xfrm>
          <a:prstGeom prst="wedgeEllipseCallout">
            <a:avLst>
              <a:gd name="adj1" fmla="val -44777"/>
              <a:gd name="adj2" fmla="val 97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Obelix, a cui </a:t>
            </a:r>
            <a:r>
              <a:rPr lang="it-IT" dirty="0" err="1"/>
              <a:t>Panoramix</a:t>
            </a:r>
            <a:r>
              <a:rPr lang="it-IT" dirty="0"/>
              <a:t> diede una dose supplementare di pozione magica</a:t>
            </a:r>
          </a:p>
        </p:txBody>
      </p:sp>
      <p:pic>
        <p:nvPicPr>
          <p:cNvPr id="10" name="Immagine 9"/>
          <p:cNvPicPr>
            <a:picLocks noChangeAspect="1"/>
          </p:cNvPicPr>
          <p:nvPr/>
        </p:nvPicPr>
        <p:blipFill>
          <a:blip r:embed="rId4"/>
          <a:stretch>
            <a:fillRect/>
          </a:stretch>
        </p:blipFill>
        <p:spPr>
          <a:xfrm>
            <a:off x="12634505" y="5748252"/>
            <a:ext cx="2143125" cy="2143125"/>
          </a:xfrm>
          <a:prstGeom prst="rect">
            <a:avLst/>
          </a:prstGeom>
        </p:spPr>
      </p:pic>
      <p:sp>
        <p:nvSpPr>
          <p:cNvPr id="11" name="Fumetto 3 10"/>
          <p:cNvSpPr/>
          <p:nvPr/>
        </p:nvSpPr>
        <p:spPr>
          <a:xfrm>
            <a:off x="15170727" y="5891128"/>
            <a:ext cx="2273793" cy="16029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Bugs Bunny come esperto di Vitamina A</a:t>
            </a:r>
          </a:p>
        </p:txBody>
      </p:sp>
      <p:pic>
        <p:nvPicPr>
          <p:cNvPr id="3074" name="Picture 2" descr="Killer planet&quot;, asteroide diretto verso la Ter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4505" y="611243"/>
            <a:ext cx="5142364" cy="2926128"/>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p:cNvSpPr txBox="1"/>
          <p:nvPr/>
        </p:nvSpPr>
        <p:spPr>
          <a:xfrm>
            <a:off x="1274618" y="8312727"/>
            <a:ext cx="5724644" cy="923330"/>
          </a:xfrm>
          <a:prstGeom prst="rect">
            <a:avLst/>
          </a:prstGeom>
          <a:noFill/>
        </p:spPr>
        <p:txBody>
          <a:bodyPr wrap="none" rtlCol="0">
            <a:spAutoFit/>
          </a:bodyPr>
          <a:lstStyle/>
          <a:p>
            <a:r>
              <a:rPr lang="it-IT" sz="1800" dirty="0"/>
              <a:t>COME VA A FINIRE LA STORIA?</a:t>
            </a:r>
          </a:p>
          <a:p>
            <a:r>
              <a:rPr lang="it-IT" sz="1800" dirty="0"/>
              <a:t>QUALI COMPETENZE ATTIVA?</a:t>
            </a:r>
          </a:p>
          <a:p>
            <a:r>
              <a:rPr lang="it-IT" sz="1800" dirty="0"/>
              <a:t>QUALI AMBITI DISCIPLINARI PUO’ INTERESSARE?</a:t>
            </a:r>
          </a:p>
        </p:txBody>
      </p:sp>
    </p:spTree>
    <p:extLst>
      <p:ext uri="{BB962C8B-B14F-4D97-AF65-F5344CB8AC3E}">
        <p14:creationId xmlns:p14="http://schemas.microsoft.com/office/powerpoint/2010/main" val="349432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91"/>
        <p:cNvGrpSpPr/>
        <p:nvPr/>
      </p:nvGrpSpPr>
      <p:grpSpPr>
        <a:xfrm>
          <a:off x="0" y="0"/>
          <a:ext cx="0" cy="0"/>
          <a:chOff x="0" y="0"/>
          <a:chExt cx="0" cy="0"/>
        </a:xfrm>
      </p:grpSpPr>
      <p:sp>
        <p:nvSpPr>
          <p:cNvPr id="292" name="Google Shape;292;p27"/>
          <p:cNvSpPr txBox="1"/>
          <p:nvPr/>
        </p:nvSpPr>
        <p:spPr>
          <a:xfrm>
            <a:off x="818866" y="2871629"/>
            <a:ext cx="14606346" cy="1159356"/>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5499" b="1" i="0" u="none" strike="noStrike" cap="none" dirty="0">
                <a:solidFill>
                  <a:srgbClr val="1B50ED"/>
                </a:solidFill>
                <a:latin typeface="Lilita One"/>
                <a:ea typeface="Lilita One"/>
                <a:cs typeface="Lilita One"/>
                <a:sym typeface="Lilita One"/>
              </a:rPr>
              <a:t>I serious games e le </a:t>
            </a:r>
            <a:r>
              <a:rPr lang="en-US" sz="5499" b="1" i="0" u="none" strike="noStrike" cap="none" dirty="0" err="1">
                <a:solidFill>
                  <a:srgbClr val="1B50ED"/>
                </a:solidFill>
                <a:latin typeface="Lilita One"/>
                <a:ea typeface="Lilita One"/>
                <a:cs typeface="Lilita One"/>
                <a:sym typeface="Lilita One"/>
              </a:rPr>
              <a:t>esperienze</a:t>
            </a:r>
            <a:r>
              <a:rPr lang="en-US" sz="5499" b="1" i="0" u="none" strike="noStrike" cap="none" dirty="0">
                <a:solidFill>
                  <a:srgbClr val="1B50ED"/>
                </a:solidFill>
                <a:latin typeface="Lilita One"/>
                <a:ea typeface="Lilita One"/>
                <a:cs typeface="Lilita One"/>
                <a:sym typeface="Lilita One"/>
              </a:rPr>
              <a:t> di </a:t>
            </a:r>
            <a:r>
              <a:rPr lang="en-US" sz="5499" b="1" i="0" u="none" strike="noStrike" cap="none" dirty="0" err="1">
                <a:solidFill>
                  <a:srgbClr val="1B50ED"/>
                </a:solidFill>
                <a:latin typeface="Lilita One"/>
                <a:ea typeface="Lilita One"/>
                <a:cs typeface="Lilita One"/>
                <a:sym typeface="Lilita One"/>
              </a:rPr>
              <a:t>gamification</a:t>
            </a:r>
            <a:endParaRPr dirty="0"/>
          </a:p>
        </p:txBody>
      </p:sp>
      <p:pic>
        <p:nvPicPr>
          <p:cNvPr id="293" name="Google Shape;293;p27"/>
          <p:cNvPicPr preferRelativeResize="0"/>
          <p:nvPr/>
        </p:nvPicPr>
        <p:blipFill rotWithShape="1">
          <a:blip r:embed="rId3">
            <a:alphaModFix/>
          </a:blip>
          <a:srcRect l="5047" r="3835"/>
          <a:stretch/>
        </p:blipFill>
        <p:spPr>
          <a:xfrm>
            <a:off x="11531680" y="6890000"/>
            <a:ext cx="6756320" cy="7415371"/>
          </a:xfrm>
          <a:prstGeom prst="rect">
            <a:avLst/>
          </a:prstGeom>
          <a:noFill/>
          <a:ln>
            <a:noFill/>
          </a:ln>
        </p:spPr>
      </p:pic>
      <p:pic>
        <p:nvPicPr>
          <p:cNvPr id="294" name="Google Shape;294;p27"/>
          <p:cNvPicPr preferRelativeResize="0"/>
          <p:nvPr/>
        </p:nvPicPr>
        <p:blipFill rotWithShape="1">
          <a:blip r:embed="rId4">
            <a:alphaModFix/>
          </a:blip>
          <a:srcRect/>
          <a:stretch/>
        </p:blipFill>
        <p:spPr>
          <a:xfrm>
            <a:off x="-1190889" y="-1014244"/>
            <a:ext cx="3949342" cy="4052496"/>
          </a:xfrm>
          <a:prstGeom prst="rect">
            <a:avLst/>
          </a:prstGeom>
          <a:noFill/>
          <a:ln>
            <a:noFill/>
          </a:ln>
        </p:spPr>
      </p:pic>
      <p:pic>
        <p:nvPicPr>
          <p:cNvPr id="295" name="Google Shape;295;p27"/>
          <p:cNvPicPr preferRelativeResize="0"/>
          <p:nvPr/>
        </p:nvPicPr>
        <p:blipFill rotWithShape="1">
          <a:blip r:embed="rId3">
            <a:alphaModFix/>
          </a:blip>
          <a:srcRect r="3836"/>
          <a:stretch/>
        </p:blipFill>
        <p:spPr>
          <a:xfrm>
            <a:off x="-2355234" y="6890000"/>
            <a:ext cx="7130593" cy="7415371"/>
          </a:xfrm>
          <a:prstGeom prst="rect">
            <a:avLst/>
          </a:prstGeom>
          <a:noFill/>
          <a:ln>
            <a:noFill/>
          </a:ln>
        </p:spPr>
      </p:pic>
      <p:pic>
        <p:nvPicPr>
          <p:cNvPr id="296" name="Google Shape;296;p27"/>
          <p:cNvPicPr preferRelativeResize="0"/>
          <p:nvPr/>
        </p:nvPicPr>
        <p:blipFill rotWithShape="1">
          <a:blip r:embed="rId3">
            <a:alphaModFix/>
          </a:blip>
          <a:srcRect l="5047" r="3835"/>
          <a:stretch/>
        </p:blipFill>
        <p:spPr>
          <a:xfrm>
            <a:off x="4775359" y="6890000"/>
            <a:ext cx="6756320" cy="7415371"/>
          </a:xfrm>
          <a:prstGeom prst="rect">
            <a:avLst/>
          </a:prstGeom>
          <a:noFill/>
          <a:ln>
            <a:noFill/>
          </a:ln>
        </p:spPr>
      </p:pic>
      <p:pic>
        <p:nvPicPr>
          <p:cNvPr id="297" name="Google Shape;297;p27"/>
          <p:cNvPicPr preferRelativeResize="0"/>
          <p:nvPr/>
        </p:nvPicPr>
        <p:blipFill rotWithShape="1">
          <a:blip r:embed="rId5">
            <a:alphaModFix/>
          </a:blip>
          <a:srcRect/>
          <a:stretch/>
        </p:blipFill>
        <p:spPr>
          <a:xfrm>
            <a:off x="15699300" y="771139"/>
            <a:ext cx="1502380" cy="1278388"/>
          </a:xfrm>
          <a:prstGeom prst="rect">
            <a:avLst/>
          </a:prstGeom>
          <a:noFill/>
          <a:ln>
            <a:noFill/>
          </a:ln>
        </p:spPr>
      </p:pic>
      <p:pic>
        <p:nvPicPr>
          <p:cNvPr id="310" name="Google Shape;310;p27"/>
          <p:cNvPicPr preferRelativeResize="0"/>
          <p:nvPr/>
        </p:nvPicPr>
        <p:blipFill rotWithShape="1">
          <a:blip r:embed="rId6">
            <a:alphaModFix/>
          </a:blip>
          <a:srcRect/>
          <a:stretch/>
        </p:blipFill>
        <p:spPr>
          <a:xfrm>
            <a:off x="15013982" y="7457194"/>
            <a:ext cx="4106578" cy="2829806"/>
          </a:xfrm>
          <a:prstGeom prst="rect">
            <a:avLst/>
          </a:prstGeom>
          <a:noFill/>
          <a:ln>
            <a:noFill/>
          </a:ln>
        </p:spPr>
      </p:pic>
    </p:spTree>
    <p:extLst>
      <p:ext uri="{BB962C8B-B14F-4D97-AF65-F5344CB8AC3E}">
        <p14:creationId xmlns:p14="http://schemas.microsoft.com/office/powerpoint/2010/main" val="311197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100"/>
        <p:cNvGrpSpPr/>
        <p:nvPr/>
      </p:nvGrpSpPr>
      <p:grpSpPr>
        <a:xfrm>
          <a:off x="0" y="0"/>
          <a:ext cx="0" cy="0"/>
          <a:chOff x="0" y="0"/>
          <a:chExt cx="0" cy="0"/>
        </a:xfrm>
      </p:grpSpPr>
      <p:pic>
        <p:nvPicPr>
          <p:cNvPr id="104" name="Google Shape;104;p14"/>
          <p:cNvPicPr preferRelativeResize="0"/>
          <p:nvPr/>
        </p:nvPicPr>
        <p:blipFill rotWithShape="1">
          <a:blip r:embed="rId3">
            <a:alphaModFix/>
          </a:blip>
          <a:srcRect/>
          <a:stretch/>
        </p:blipFill>
        <p:spPr>
          <a:xfrm rot="2027849">
            <a:off x="14982189" y="7642676"/>
            <a:ext cx="2809521" cy="2637916"/>
          </a:xfrm>
          <a:prstGeom prst="rect">
            <a:avLst/>
          </a:prstGeom>
          <a:noFill/>
          <a:ln>
            <a:noFill/>
          </a:ln>
        </p:spPr>
      </p:pic>
      <p:pic>
        <p:nvPicPr>
          <p:cNvPr id="107" name="Google Shape;107;p14"/>
          <p:cNvPicPr preferRelativeResize="0"/>
          <p:nvPr/>
        </p:nvPicPr>
        <p:blipFill rotWithShape="1">
          <a:blip r:embed="rId4">
            <a:alphaModFix/>
          </a:blip>
          <a:srcRect/>
          <a:stretch/>
        </p:blipFill>
        <p:spPr>
          <a:xfrm>
            <a:off x="14552073" y="357657"/>
            <a:ext cx="2753288" cy="2249066"/>
          </a:xfrm>
          <a:prstGeom prst="rect">
            <a:avLst/>
          </a:prstGeom>
          <a:noFill/>
          <a:ln>
            <a:noFill/>
          </a:ln>
        </p:spPr>
      </p:pic>
      <p:sp>
        <p:nvSpPr>
          <p:cNvPr id="2" name="CasellaDiTesto 1"/>
          <p:cNvSpPr txBox="1"/>
          <p:nvPr/>
        </p:nvSpPr>
        <p:spPr>
          <a:xfrm>
            <a:off x="624831" y="357657"/>
            <a:ext cx="3879588" cy="584775"/>
          </a:xfrm>
          <a:prstGeom prst="rect">
            <a:avLst/>
          </a:prstGeom>
          <a:noFill/>
        </p:spPr>
        <p:txBody>
          <a:bodyPr wrap="none" rtlCol="0">
            <a:spAutoFit/>
          </a:bodyPr>
          <a:lstStyle/>
          <a:p>
            <a:r>
              <a:rPr lang="it-IT" sz="3200" b="1" dirty="0">
                <a:solidFill>
                  <a:schemeClr val="bg2">
                    <a:lumMod val="75000"/>
                  </a:schemeClr>
                </a:solidFill>
                <a:effectLst>
                  <a:outerShdw blurRad="38100" dist="38100" dir="2700000" algn="tl">
                    <a:srgbClr val="000000">
                      <a:alpha val="43137"/>
                    </a:srgbClr>
                  </a:outerShdw>
                </a:effectLst>
              </a:rPr>
              <a:t>I SERIOUS GAMES</a:t>
            </a:r>
          </a:p>
        </p:txBody>
      </p:sp>
      <p:sp>
        <p:nvSpPr>
          <p:cNvPr id="3" name="Rettangolo 2"/>
          <p:cNvSpPr/>
          <p:nvPr/>
        </p:nvSpPr>
        <p:spPr>
          <a:xfrm>
            <a:off x="232011" y="1482190"/>
            <a:ext cx="14780525" cy="8679299"/>
          </a:xfrm>
          <a:prstGeom prst="rect">
            <a:avLst/>
          </a:prstGeom>
        </p:spPr>
        <p:txBody>
          <a:bodyPr wrap="square">
            <a:spAutoFit/>
          </a:bodyPr>
          <a:lstStyle/>
          <a:p>
            <a:r>
              <a:rPr lang="it-IT" sz="1800" dirty="0">
                <a:latin typeface="Times New Roman" panose="02020603050405020304" pitchFamily="18" charset="0"/>
              </a:rPr>
              <a:t>Il termine </a:t>
            </a:r>
            <a:r>
              <a:rPr lang="it-IT" sz="1800" dirty="0" err="1">
                <a:latin typeface="Times New Roman" panose="02020603050405020304" pitchFamily="18" charset="0"/>
              </a:rPr>
              <a:t>Serious</a:t>
            </a:r>
            <a:r>
              <a:rPr lang="it-IT" sz="1800" dirty="0">
                <a:latin typeface="Times New Roman" panose="02020603050405020304" pitchFamily="18" charset="0"/>
              </a:rPr>
              <a:t> Games (SGS) risale agli inizi degli anni 70. Il primo utilizzo è stato effettuato in ambito militare per la formazione dell’esercito.</a:t>
            </a:r>
          </a:p>
          <a:p>
            <a:r>
              <a:rPr lang="it-IT" sz="1800" dirty="0">
                <a:latin typeface="Times New Roman" panose="02020603050405020304" pitchFamily="18" charset="0"/>
              </a:rPr>
              <a:t>Michael and Chen (2006):  “</a:t>
            </a:r>
            <a:r>
              <a:rPr lang="it-IT" sz="1800" i="1" dirty="0" err="1">
                <a:latin typeface="Times New Roman" panose="02020603050405020304" pitchFamily="18" charset="0"/>
              </a:rPr>
              <a:t>Serious</a:t>
            </a:r>
            <a:r>
              <a:rPr lang="it-IT" sz="1800" i="1" dirty="0">
                <a:latin typeface="Times New Roman" panose="02020603050405020304" pitchFamily="18" charset="0"/>
              </a:rPr>
              <a:t> Games (SGS) sono tutti quei giochi progettati per un obiettivo primario diverso dal puro intrattenimento, con elementi</a:t>
            </a:r>
          </a:p>
          <a:p>
            <a:r>
              <a:rPr lang="it-IT" sz="1800" i="1" dirty="0">
                <a:latin typeface="Times New Roman" panose="02020603050405020304" pitchFamily="18" charset="0"/>
              </a:rPr>
              <a:t>educativi/formativi, realizzati per l’industria quali istruzione, salute, gestione delle emergenze, ingegneria, forze armate, ecc.”</a:t>
            </a:r>
          </a:p>
          <a:p>
            <a:endParaRPr lang="it-IT" sz="1800" dirty="0">
              <a:latin typeface="Times New Roman" panose="02020603050405020304" pitchFamily="18" charset="0"/>
            </a:endParaRPr>
          </a:p>
          <a:p>
            <a:r>
              <a:rPr lang="it-IT" sz="1800" dirty="0">
                <a:latin typeface="Times New Roman" panose="02020603050405020304" pitchFamily="18" charset="0"/>
              </a:rPr>
              <a:t>I SGS altro sono simulazioni di eventi reali o processi, progettati allo scopo di risolvere un problema. Non si focalizzano sul divertimento e il loro</a:t>
            </a:r>
          </a:p>
          <a:p>
            <a:r>
              <a:rPr lang="it-IT" sz="1800" dirty="0">
                <a:latin typeface="Times New Roman" panose="02020603050405020304" pitchFamily="18" charset="0"/>
              </a:rPr>
              <a:t>scopo principale è quello di formare ed educare gli utenti.</a:t>
            </a:r>
          </a:p>
          <a:p>
            <a:endParaRPr lang="it-IT" sz="1800" dirty="0">
              <a:latin typeface="Times New Roman" panose="02020603050405020304" pitchFamily="18" charset="0"/>
            </a:endParaRPr>
          </a:p>
          <a:p>
            <a:r>
              <a:rPr lang="it-IT" sz="1800" dirty="0">
                <a:latin typeface="Times New Roman" panose="02020603050405020304" pitchFamily="18" charset="0"/>
              </a:rPr>
              <a:t>Categoria di apprendimenti </a:t>
            </a:r>
            <a:r>
              <a:rPr lang="it-IT" sz="1800" dirty="0" err="1">
                <a:latin typeface="Times New Roman" panose="02020603050405020304" pitchFamily="18" charset="0"/>
              </a:rPr>
              <a:t>learning</a:t>
            </a:r>
            <a:r>
              <a:rPr lang="it-IT" sz="1800" dirty="0">
                <a:latin typeface="Times New Roman" panose="02020603050405020304" pitchFamily="18" charset="0"/>
              </a:rPr>
              <a:t> by </a:t>
            </a:r>
            <a:r>
              <a:rPr lang="it-IT" sz="1800" dirty="0" err="1">
                <a:latin typeface="Times New Roman" panose="02020603050405020304" pitchFamily="18" charset="0"/>
              </a:rPr>
              <a:t>doing</a:t>
            </a:r>
            <a:endParaRPr lang="it-IT" sz="1800" dirty="0">
              <a:latin typeface="Times New Roman" panose="02020603050405020304" pitchFamily="18" charset="0"/>
            </a:endParaRPr>
          </a:p>
          <a:p>
            <a:endParaRPr lang="it-IT" sz="1800" dirty="0">
              <a:latin typeface="Times New Roman" panose="02020603050405020304" pitchFamily="18" charset="0"/>
            </a:endParaRPr>
          </a:p>
          <a:p>
            <a:r>
              <a:rPr lang="it-IT" sz="1800" dirty="0">
                <a:latin typeface="Times New Roman" panose="02020603050405020304" pitchFamily="18" charset="0"/>
              </a:rPr>
              <a:t>1) utilizzano le più recenti tecnologie di simulazione e visualizzazione, che permette al giocatore di “immergersi” in ambienti realistici e sfidanti;</a:t>
            </a:r>
          </a:p>
          <a:p>
            <a:r>
              <a:rPr lang="it-IT" sz="1800" dirty="0">
                <a:latin typeface="Times New Roman" panose="02020603050405020304" pitchFamily="18" charset="0"/>
              </a:rPr>
              <a:t>2) propongono nuove modalità di interazione aumentando la motivazione e il divertimento;</a:t>
            </a:r>
          </a:p>
          <a:p>
            <a:r>
              <a:rPr lang="it-IT" sz="1800" dirty="0">
                <a:latin typeface="Times New Roman" panose="02020603050405020304" pitchFamily="18" charset="0"/>
              </a:rPr>
              <a:t>3) supportano la sperimentazione libera dei giocatori che integrano così l'apprendimento formale, e incoraggiano gli studenti a esplorare le varie</a:t>
            </a:r>
          </a:p>
          <a:p>
            <a:r>
              <a:rPr lang="it-IT" sz="1800" dirty="0">
                <a:latin typeface="Times New Roman" panose="02020603050405020304" pitchFamily="18" charset="0"/>
              </a:rPr>
              <a:t>situazioni, con barriere limitate di spazio e tempo;</a:t>
            </a:r>
          </a:p>
          <a:p>
            <a:r>
              <a:rPr lang="it-IT" sz="1800" dirty="0">
                <a:latin typeface="Times New Roman" panose="02020603050405020304" pitchFamily="18" charset="0"/>
              </a:rPr>
              <a:t>4) sono economici, soprattutto quelli che forniscono simulazioni di ambienti complessi o costosi e situazioni critiche o di pericolo;</a:t>
            </a:r>
          </a:p>
          <a:p>
            <a:r>
              <a:rPr lang="it-IT" sz="1800" dirty="0">
                <a:latin typeface="Times New Roman" panose="02020603050405020304" pitchFamily="18" charset="0"/>
              </a:rPr>
              <a:t>5) forniscono modalità multiplayer, favorendo il team-building, la collaborazione e la cooperazione nell'affrontare le sfide;</a:t>
            </a:r>
          </a:p>
          <a:p>
            <a:r>
              <a:rPr lang="it-IT" sz="1800" dirty="0">
                <a:latin typeface="Times New Roman" panose="02020603050405020304" pitchFamily="18" charset="0"/>
              </a:rPr>
              <a:t>6) possono essere giocati in molteplici situazioni e con tutti i tipi di </a:t>
            </a:r>
            <a:r>
              <a:rPr lang="it-IT" sz="1800" dirty="0" err="1">
                <a:latin typeface="Times New Roman" panose="02020603050405020304" pitchFamily="18" charset="0"/>
              </a:rPr>
              <a:t>device</a:t>
            </a:r>
            <a:r>
              <a:rPr lang="it-IT" sz="1800" dirty="0">
                <a:latin typeface="Times New Roman" panose="02020603050405020304" pitchFamily="18" charset="0"/>
              </a:rPr>
              <a:t>,  compresi i dispositivi mobili (es. </a:t>
            </a:r>
            <a:r>
              <a:rPr lang="it-IT" sz="1800" dirty="0" err="1">
                <a:latin typeface="Times New Roman" panose="02020603050405020304" pitchFamily="18" charset="0"/>
              </a:rPr>
              <a:t>smartphone</a:t>
            </a:r>
            <a:r>
              <a:rPr lang="it-IT" sz="1800" dirty="0">
                <a:latin typeface="Times New Roman" panose="02020603050405020304" pitchFamily="18" charset="0"/>
              </a:rPr>
              <a:t>, </a:t>
            </a:r>
            <a:r>
              <a:rPr lang="it-IT" sz="1800" dirty="0" err="1">
                <a:latin typeface="Times New Roman" panose="02020603050405020304" pitchFamily="18" charset="0"/>
              </a:rPr>
              <a:t>tablet</a:t>
            </a:r>
            <a:r>
              <a:rPr lang="it-IT" sz="1800" dirty="0">
                <a:latin typeface="Times New Roman" panose="02020603050405020304" pitchFamily="18" charset="0"/>
              </a:rPr>
              <a:t>;</a:t>
            </a:r>
          </a:p>
          <a:p>
            <a:r>
              <a:rPr lang="it-IT" sz="1800" dirty="0">
                <a:latin typeface="Times New Roman" panose="02020603050405020304" pitchFamily="18" charset="0"/>
              </a:rPr>
              <a:t>7) propongono nuove tipologie di giochi che attraggono una popolazione sempre più vasta ed eterogenea</a:t>
            </a:r>
          </a:p>
          <a:p>
            <a:endParaRPr lang="it-IT" sz="1800" dirty="0">
              <a:latin typeface="Times New Roman" panose="02020603050405020304" pitchFamily="18" charset="0"/>
            </a:endParaRPr>
          </a:p>
          <a:p>
            <a:endParaRPr lang="it-IT" sz="1800" dirty="0">
              <a:latin typeface="Times New Roman" panose="02020603050405020304" pitchFamily="18" charset="0"/>
            </a:endParaRPr>
          </a:p>
          <a:p>
            <a:r>
              <a:rPr lang="it-IT" sz="1800" dirty="0">
                <a:latin typeface="Times New Roman" panose="02020603050405020304" pitchFamily="18" charset="0"/>
              </a:rPr>
              <a:t>QUALCHE ESEMPIO</a:t>
            </a:r>
          </a:p>
          <a:p>
            <a:r>
              <a:rPr lang="it-IT" sz="1800" dirty="0">
                <a:latin typeface="Times New Roman" panose="02020603050405020304" pitchFamily="18" charset="0"/>
              </a:rPr>
              <a:t>1) </a:t>
            </a:r>
            <a:r>
              <a:rPr lang="it-IT" sz="1800" dirty="0" err="1">
                <a:latin typeface="Times New Roman" panose="02020603050405020304" pitchFamily="18" charset="0"/>
              </a:rPr>
              <a:t>Learn</a:t>
            </a:r>
            <a:r>
              <a:rPr lang="it-IT" sz="1800" dirty="0">
                <a:latin typeface="Times New Roman" panose="02020603050405020304" pitchFamily="18" charset="0"/>
              </a:rPr>
              <a:t> to Lead (www.l2l.unina.it): </a:t>
            </a:r>
            <a:r>
              <a:rPr lang="it-IT" sz="1800" dirty="0" err="1">
                <a:latin typeface="Times New Roman" panose="02020603050405020304" pitchFamily="18" charset="0"/>
              </a:rPr>
              <a:t>serius</a:t>
            </a:r>
            <a:r>
              <a:rPr lang="it-IT" sz="1800" dirty="0">
                <a:latin typeface="Times New Roman" panose="02020603050405020304" pitchFamily="18" charset="0"/>
              </a:rPr>
              <a:t> game per insegnare/apprendere le teorie della leadership in ambito aziendale.</a:t>
            </a:r>
          </a:p>
          <a:p>
            <a:r>
              <a:rPr lang="it-IT" sz="1800" dirty="0">
                <a:latin typeface="Times New Roman" panose="02020603050405020304" pitchFamily="18" charset="0"/>
              </a:rPr>
              <a:t>2) Decide-</a:t>
            </a:r>
            <a:r>
              <a:rPr lang="it-IT" sz="1800" dirty="0" err="1">
                <a:latin typeface="Times New Roman" panose="02020603050405020304" pitchFamily="18" charset="0"/>
              </a:rPr>
              <a:t>it</a:t>
            </a:r>
            <a:r>
              <a:rPr lang="it-IT" sz="1800" dirty="0">
                <a:latin typeface="Times New Roman" panose="02020603050405020304" pitchFamily="18" charset="0"/>
              </a:rPr>
              <a:t> (www.decide-it.eu): </a:t>
            </a:r>
            <a:r>
              <a:rPr lang="it-IT" sz="1800" dirty="0" err="1">
                <a:latin typeface="Times New Roman" panose="02020603050405020304" pitchFamily="18" charset="0"/>
              </a:rPr>
              <a:t>serious</a:t>
            </a:r>
            <a:r>
              <a:rPr lang="it-IT" sz="1800" dirty="0">
                <a:latin typeface="Times New Roman" panose="02020603050405020304" pitchFamily="18" charset="0"/>
              </a:rPr>
              <a:t> game per insegnare/apprendere la presa di decisione in condizioni di emergenza in ambito aziendale.</a:t>
            </a:r>
          </a:p>
          <a:p>
            <a:r>
              <a:rPr lang="it-IT" sz="1800" dirty="0">
                <a:latin typeface="Times New Roman" panose="02020603050405020304" pitchFamily="18" charset="0"/>
              </a:rPr>
              <a:t>3) </a:t>
            </a:r>
            <a:r>
              <a:rPr lang="it-IT" sz="1800" dirty="0" err="1">
                <a:latin typeface="Times New Roman" panose="02020603050405020304" pitchFamily="18" charset="0"/>
              </a:rPr>
              <a:t>Dread</a:t>
            </a:r>
            <a:r>
              <a:rPr lang="it-IT" sz="1800" dirty="0">
                <a:latin typeface="Times New Roman" panose="02020603050405020304" pitchFamily="18" charset="0"/>
              </a:rPr>
              <a:t>-ed (): </a:t>
            </a:r>
            <a:r>
              <a:rPr lang="it-IT" sz="1800" dirty="0" err="1">
                <a:latin typeface="Times New Roman" panose="02020603050405020304" pitchFamily="18" charset="0"/>
              </a:rPr>
              <a:t>serious</a:t>
            </a:r>
            <a:r>
              <a:rPr lang="it-IT" sz="1800" dirty="0">
                <a:latin typeface="Times New Roman" panose="02020603050405020304" pitchFamily="18" charset="0"/>
              </a:rPr>
              <a:t> game per la gestione delle emergenze e catastrofi naturali, utilizzati per istituzioni, scuole e aziende.</a:t>
            </a:r>
          </a:p>
          <a:p>
            <a:r>
              <a:rPr lang="it-IT" sz="1800" dirty="0">
                <a:latin typeface="Times New Roman" panose="02020603050405020304" pitchFamily="18" charset="0"/>
              </a:rPr>
              <a:t>4) S-Cube (www.s-cube.eu): piattaforma per la progettazione e l'erogazione di giochi di ruolo educativi sulle soft </a:t>
            </a:r>
            <a:r>
              <a:rPr lang="it-IT" sz="1800" dirty="0" err="1">
                <a:latin typeface="Times New Roman" panose="02020603050405020304" pitchFamily="18" charset="0"/>
              </a:rPr>
              <a:t>skill</a:t>
            </a:r>
            <a:r>
              <a:rPr lang="it-IT" sz="1800" dirty="0">
                <a:latin typeface="Times New Roman" panose="02020603050405020304" pitchFamily="18" charset="0"/>
              </a:rPr>
              <a:t> aziendali.</a:t>
            </a:r>
          </a:p>
          <a:p>
            <a:r>
              <a:rPr lang="it-IT" sz="1800" dirty="0">
                <a:latin typeface="Times New Roman" panose="02020603050405020304" pitchFamily="18" charset="0"/>
              </a:rPr>
              <a:t>5) ENACT (www.enactskills.eu): </a:t>
            </a:r>
            <a:r>
              <a:rPr lang="it-IT" sz="1800" dirty="0" err="1">
                <a:latin typeface="Times New Roman" panose="02020603050405020304" pitchFamily="18" charset="0"/>
              </a:rPr>
              <a:t>serious</a:t>
            </a:r>
            <a:r>
              <a:rPr lang="it-IT" sz="1800" dirty="0">
                <a:latin typeface="Times New Roman" panose="02020603050405020304" pitchFamily="18" charset="0"/>
              </a:rPr>
              <a:t> game per la formazione e valutazione delle competenze di negoziazione. </a:t>
            </a:r>
            <a:r>
              <a:rPr lang="it-IT" sz="1800" dirty="0">
                <a:latin typeface="Times New Roman" panose="02020603050405020304" pitchFamily="18" charset="0"/>
                <a:hlinkClick r:id="rId5"/>
              </a:rPr>
              <a:t>https://enactgame.eu/site/</a:t>
            </a:r>
            <a:endParaRPr lang="it-IT" sz="1800" dirty="0">
              <a:latin typeface="Times New Roman" panose="02020603050405020304" pitchFamily="18" charset="0"/>
            </a:endParaRPr>
          </a:p>
          <a:p>
            <a:endParaRPr lang="it-IT" sz="1800" dirty="0">
              <a:latin typeface="Times New Roman" panose="02020603050405020304" pitchFamily="18" charset="0"/>
            </a:endParaRPr>
          </a:p>
          <a:p>
            <a:r>
              <a:rPr lang="it-IT" sz="1800" dirty="0">
                <a:latin typeface="Times New Roman" panose="02020603050405020304" pitchFamily="18" charset="0"/>
                <a:hlinkClick r:id="rId6"/>
              </a:rPr>
              <a:t>https://www.youtube.com/watch?v=dnnqVbjryY4</a:t>
            </a:r>
            <a:r>
              <a:rPr lang="it-IT" sz="1800" dirty="0">
                <a:latin typeface="Times New Roman" panose="02020603050405020304" pitchFamily="18" charset="0"/>
              </a:rPr>
              <a:t>  (PLURALINO)</a:t>
            </a:r>
          </a:p>
          <a:p>
            <a:r>
              <a:rPr lang="it-IT" sz="1800" dirty="0">
                <a:latin typeface="Times New Roman" panose="02020603050405020304" pitchFamily="18" charset="0"/>
                <a:hlinkClick r:id="rId7"/>
              </a:rPr>
              <a:t>https://www.youtube.com/watch?v=w0DTDmEu2K0</a:t>
            </a:r>
            <a:endParaRPr lang="it-IT" sz="1800" dirty="0">
              <a:latin typeface="Times New Roman" panose="02020603050405020304" pitchFamily="18" charset="0"/>
            </a:endParaRPr>
          </a:p>
          <a:p>
            <a:r>
              <a:rPr lang="it-IT" sz="1800" dirty="0">
                <a:latin typeface="Times New Roman" panose="02020603050405020304" pitchFamily="18" charset="0"/>
                <a:hlinkClick r:id="rId8"/>
              </a:rPr>
              <a:t>https://www.youtube.com/watch?v=M0kes7nTIag</a:t>
            </a:r>
            <a:endParaRPr lang="it-IT" sz="1800" dirty="0">
              <a:latin typeface="Times New Roman" panose="02020603050405020304" pitchFamily="18" charset="0"/>
            </a:endParaRPr>
          </a:p>
          <a:p>
            <a:endParaRPr lang="it-IT" sz="1800" dirty="0">
              <a:latin typeface="Times New Roman" panose="02020603050405020304" pitchFamily="18" charset="0"/>
            </a:endParaRPr>
          </a:p>
          <a:p>
            <a:endParaRPr lang="it-IT" sz="1800" dirty="0">
              <a:latin typeface="Times New Roman" panose="02020603050405020304" pitchFamily="18" charset="0"/>
            </a:endParaRPr>
          </a:p>
        </p:txBody>
      </p:sp>
    </p:spTree>
    <p:extLst>
      <p:ext uri="{BB962C8B-B14F-4D97-AF65-F5344CB8AC3E}">
        <p14:creationId xmlns:p14="http://schemas.microsoft.com/office/powerpoint/2010/main" val="1691292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91"/>
        <p:cNvGrpSpPr/>
        <p:nvPr/>
      </p:nvGrpSpPr>
      <p:grpSpPr>
        <a:xfrm>
          <a:off x="0" y="0"/>
          <a:ext cx="0" cy="0"/>
          <a:chOff x="0" y="0"/>
          <a:chExt cx="0" cy="0"/>
        </a:xfrm>
      </p:grpSpPr>
      <p:sp>
        <p:nvSpPr>
          <p:cNvPr id="292" name="Google Shape;292;p27"/>
          <p:cNvSpPr txBox="1"/>
          <p:nvPr/>
        </p:nvSpPr>
        <p:spPr>
          <a:xfrm>
            <a:off x="818866" y="2871629"/>
            <a:ext cx="14606346" cy="1159356"/>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5499" b="1" i="0" u="none" strike="noStrike" cap="none" dirty="0" err="1">
                <a:solidFill>
                  <a:srgbClr val="1B50ED"/>
                </a:solidFill>
                <a:latin typeface="Lilita One"/>
                <a:ea typeface="Lilita One"/>
                <a:cs typeface="Lilita One"/>
                <a:sym typeface="Lilita One"/>
              </a:rPr>
              <a:t>Giochi</a:t>
            </a:r>
            <a:r>
              <a:rPr lang="en-US" sz="5499" b="1" i="0" u="none" strike="noStrike" cap="none" dirty="0">
                <a:solidFill>
                  <a:srgbClr val="1B50ED"/>
                </a:solidFill>
                <a:latin typeface="Lilita One"/>
                <a:ea typeface="Lilita One"/>
                <a:cs typeface="Lilita One"/>
                <a:sym typeface="Lilita One"/>
              </a:rPr>
              <a:t> e </a:t>
            </a:r>
            <a:r>
              <a:rPr lang="en-US" sz="5499" b="1" i="0" u="none" strike="noStrike" cap="none" dirty="0" err="1">
                <a:solidFill>
                  <a:srgbClr val="1B50ED"/>
                </a:solidFill>
                <a:latin typeface="Lilita One"/>
                <a:ea typeface="Lilita One"/>
                <a:cs typeface="Lilita One"/>
                <a:sym typeface="Lilita One"/>
              </a:rPr>
              <a:t>attivita</a:t>
            </a:r>
            <a:r>
              <a:rPr lang="en-US" sz="5499" b="1" i="0" u="none" strike="noStrike" cap="none" dirty="0">
                <a:solidFill>
                  <a:srgbClr val="1B50ED"/>
                </a:solidFill>
                <a:latin typeface="Lilita One"/>
                <a:ea typeface="Lilita One"/>
                <a:cs typeface="Lilita One"/>
                <a:sym typeface="Lilita One"/>
              </a:rPr>
              <a:t>’</a:t>
            </a:r>
            <a:endParaRPr dirty="0"/>
          </a:p>
        </p:txBody>
      </p:sp>
      <p:pic>
        <p:nvPicPr>
          <p:cNvPr id="293" name="Google Shape;293;p27"/>
          <p:cNvPicPr preferRelativeResize="0"/>
          <p:nvPr/>
        </p:nvPicPr>
        <p:blipFill rotWithShape="1">
          <a:blip r:embed="rId3">
            <a:alphaModFix/>
          </a:blip>
          <a:srcRect l="5047" r="3835"/>
          <a:stretch/>
        </p:blipFill>
        <p:spPr>
          <a:xfrm>
            <a:off x="11531680" y="6890000"/>
            <a:ext cx="6756320" cy="7415371"/>
          </a:xfrm>
          <a:prstGeom prst="rect">
            <a:avLst/>
          </a:prstGeom>
          <a:noFill/>
          <a:ln>
            <a:noFill/>
          </a:ln>
        </p:spPr>
      </p:pic>
      <p:pic>
        <p:nvPicPr>
          <p:cNvPr id="294" name="Google Shape;294;p27"/>
          <p:cNvPicPr preferRelativeResize="0"/>
          <p:nvPr/>
        </p:nvPicPr>
        <p:blipFill rotWithShape="1">
          <a:blip r:embed="rId4">
            <a:alphaModFix/>
          </a:blip>
          <a:srcRect/>
          <a:stretch/>
        </p:blipFill>
        <p:spPr>
          <a:xfrm>
            <a:off x="-1190889" y="-1014244"/>
            <a:ext cx="3949342" cy="4052496"/>
          </a:xfrm>
          <a:prstGeom prst="rect">
            <a:avLst/>
          </a:prstGeom>
          <a:noFill/>
          <a:ln>
            <a:noFill/>
          </a:ln>
        </p:spPr>
      </p:pic>
      <p:pic>
        <p:nvPicPr>
          <p:cNvPr id="295" name="Google Shape;295;p27"/>
          <p:cNvPicPr preferRelativeResize="0"/>
          <p:nvPr/>
        </p:nvPicPr>
        <p:blipFill rotWithShape="1">
          <a:blip r:embed="rId3">
            <a:alphaModFix/>
          </a:blip>
          <a:srcRect r="3836"/>
          <a:stretch/>
        </p:blipFill>
        <p:spPr>
          <a:xfrm>
            <a:off x="-2355234" y="6890000"/>
            <a:ext cx="7130593" cy="7415371"/>
          </a:xfrm>
          <a:prstGeom prst="rect">
            <a:avLst/>
          </a:prstGeom>
          <a:noFill/>
          <a:ln>
            <a:noFill/>
          </a:ln>
        </p:spPr>
      </p:pic>
      <p:pic>
        <p:nvPicPr>
          <p:cNvPr id="296" name="Google Shape;296;p27"/>
          <p:cNvPicPr preferRelativeResize="0"/>
          <p:nvPr/>
        </p:nvPicPr>
        <p:blipFill rotWithShape="1">
          <a:blip r:embed="rId3">
            <a:alphaModFix/>
          </a:blip>
          <a:srcRect l="5047" r="3835"/>
          <a:stretch/>
        </p:blipFill>
        <p:spPr>
          <a:xfrm>
            <a:off x="4775359" y="6890000"/>
            <a:ext cx="6756320" cy="7415371"/>
          </a:xfrm>
          <a:prstGeom prst="rect">
            <a:avLst/>
          </a:prstGeom>
          <a:noFill/>
          <a:ln>
            <a:noFill/>
          </a:ln>
        </p:spPr>
      </p:pic>
      <p:pic>
        <p:nvPicPr>
          <p:cNvPr id="297" name="Google Shape;297;p27"/>
          <p:cNvPicPr preferRelativeResize="0"/>
          <p:nvPr/>
        </p:nvPicPr>
        <p:blipFill rotWithShape="1">
          <a:blip r:embed="rId5">
            <a:alphaModFix/>
          </a:blip>
          <a:srcRect/>
          <a:stretch/>
        </p:blipFill>
        <p:spPr>
          <a:xfrm>
            <a:off x="15699300" y="771139"/>
            <a:ext cx="1502380" cy="1278388"/>
          </a:xfrm>
          <a:prstGeom prst="rect">
            <a:avLst/>
          </a:prstGeom>
          <a:noFill/>
          <a:ln>
            <a:noFill/>
          </a:ln>
        </p:spPr>
      </p:pic>
      <p:pic>
        <p:nvPicPr>
          <p:cNvPr id="310" name="Google Shape;310;p27"/>
          <p:cNvPicPr preferRelativeResize="0"/>
          <p:nvPr/>
        </p:nvPicPr>
        <p:blipFill rotWithShape="1">
          <a:blip r:embed="rId6">
            <a:alphaModFix/>
          </a:blip>
          <a:srcRect/>
          <a:stretch/>
        </p:blipFill>
        <p:spPr>
          <a:xfrm>
            <a:off x="15013982" y="7457194"/>
            <a:ext cx="4106578" cy="2829806"/>
          </a:xfrm>
          <a:prstGeom prst="rect">
            <a:avLst/>
          </a:prstGeom>
          <a:noFill/>
          <a:ln>
            <a:noFill/>
          </a:ln>
        </p:spPr>
      </p:pic>
    </p:spTree>
    <p:extLst>
      <p:ext uri="{BB962C8B-B14F-4D97-AF65-F5344CB8AC3E}">
        <p14:creationId xmlns:p14="http://schemas.microsoft.com/office/powerpoint/2010/main" val="114722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100"/>
        <p:cNvGrpSpPr/>
        <p:nvPr/>
      </p:nvGrpSpPr>
      <p:grpSpPr>
        <a:xfrm>
          <a:off x="0" y="0"/>
          <a:ext cx="0" cy="0"/>
          <a:chOff x="0" y="0"/>
          <a:chExt cx="0" cy="0"/>
        </a:xfrm>
      </p:grpSpPr>
      <p:pic>
        <p:nvPicPr>
          <p:cNvPr id="102" name="Google Shape;102;p14"/>
          <p:cNvPicPr preferRelativeResize="0"/>
          <p:nvPr/>
        </p:nvPicPr>
        <p:blipFill rotWithShape="1">
          <a:blip r:embed="rId3">
            <a:alphaModFix/>
          </a:blip>
          <a:srcRect/>
          <a:stretch/>
        </p:blipFill>
        <p:spPr>
          <a:xfrm>
            <a:off x="9544373" y="8838805"/>
            <a:ext cx="10513997" cy="13763576"/>
          </a:xfrm>
          <a:prstGeom prst="rect">
            <a:avLst/>
          </a:prstGeom>
          <a:noFill/>
          <a:ln>
            <a:noFill/>
          </a:ln>
        </p:spPr>
      </p:pic>
      <p:pic>
        <p:nvPicPr>
          <p:cNvPr id="104" name="Google Shape;104;p14"/>
          <p:cNvPicPr preferRelativeResize="0"/>
          <p:nvPr/>
        </p:nvPicPr>
        <p:blipFill rotWithShape="1">
          <a:blip r:embed="rId4">
            <a:alphaModFix/>
          </a:blip>
          <a:srcRect/>
          <a:stretch/>
        </p:blipFill>
        <p:spPr>
          <a:xfrm rot="2027849">
            <a:off x="496289" y="7363523"/>
            <a:ext cx="2809521" cy="2637916"/>
          </a:xfrm>
          <a:prstGeom prst="rect">
            <a:avLst/>
          </a:prstGeom>
          <a:noFill/>
          <a:ln>
            <a:noFill/>
          </a:ln>
        </p:spPr>
      </p:pic>
      <p:pic>
        <p:nvPicPr>
          <p:cNvPr id="107" name="Google Shape;107;p14"/>
          <p:cNvPicPr preferRelativeResize="0"/>
          <p:nvPr/>
        </p:nvPicPr>
        <p:blipFill rotWithShape="1">
          <a:blip r:embed="rId5">
            <a:alphaModFix/>
          </a:blip>
          <a:srcRect/>
          <a:stretch/>
        </p:blipFill>
        <p:spPr>
          <a:xfrm>
            <a:off x="15084336" y="344010"/>
            <a:ext cx="2753288" cy="2249066"/>
          </a:xfrm>
          <a:prstGeom prst="rect">
            <a:avLst/>
          </a:prstGeom>
          <a:noFill/>
          <a:ln>
            <a:noFill/>
          </a:ln>
        </p:spPr>
      </p:pic>
      <p:graphicFrame>
        <p:nvGraphicFramePr>
          <p:cNvPr id="6" name="Tabella 5"/>
          <p:cNvGraphicFramePr>
            <a:graphicFrameLocks noGrp="1"/>
          </p:cNvGraphicFramePr>
          <p:nvPr>
            <p:extLst>
              <p:ext uri="{D42A27DB-BD31-4B8C-83A1-F6EECF244321}">
                <p14:modId xmlns:p14="http://schemas.microsoft.com/office/powerpoint/2010/main" val="3487823083"/>
              </p:ext>
            </p:extLst>
          </p:nvPr>
        </p:nvGraphicFramePr>
        <p:xfrm>
          <a:off x="3698544" y="464024"/>
          <a:ext cx="10590662" cy="9512310"/>
        </p:xfrm>
        <a:graphic>
          <a:graphicData uri="http://schemas.openxmlformats.org/drawingml/2006/table">
            <a:tbl>
              <a:tblPr firstRow="1" firstCol="1" bandRow="1"/>
              <a:tblGrid>
                <a:gridCol w="1570010">
                  <a:extLst>
                    <a:ext uri="{9D8B030D-6E8A-4147-A177-3AD203B41FA5}">
                      <a16:colId xmlns:a16="http://schemas.microsoft.com/office/drawing/2014/main" val="20000"/>
                    </a:ext>
                  </a:extLst>
                </a:gridCol>
                <a:gridCol w="4503243">
                  <a:extLst>
                    <a:ext uri="{9D8B030D-6E8A-4147-A177-3AD203B41FA5}">
                      <a16:colId xmlns:a16="http://schemas.microsoft.com/office/drawing/2014/main" val="20001"/>
                    </a:ext>
                  </a:extLst>
                </a:gridCol>
                <a:gridCol w="2197290">
                  <a:extLst>
                    <a:ext uri="{9D8B030D-6E8A-4147-A177-3AD203B41FA5}">
                      <a16:colId xmlns:a16="http://schemas.microsoft.com/office/drawing/2014/main" val="20002"/>
                    </a:ext>
                  </a:extLst>
                </a:gridCol>
                <a:gridCol w="2320119">
                  <a:extLst>
                    <a:ext uri="{9D8B030D-6E8A-4147-A177-3AD203B41FA5}">
                      <a16:colId xmlns:a16="http://schemas.microsoft.com/office/drawing/2014/main" val="20003"/>
                    </a:ext>
                  </a:extLst>
                </a:gridCol>
              </a:tblGrid>
              <a:tr h="343919">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GAME/ACTIVITY</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DESCRIPTION: HOW, WHEN, WHERE WE CAN DO IT?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SKILLS INVOLVED AND ACTIVATED</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GOALS TO RICH</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25573">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Blind Obstacle Race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a free space (courtyard, gym, corridor) obstacles are scattered (balls, boxes, chairs, ...). The teachers create pairs of players: one is blindfolded and will have to walk the obstacle race reaching the finish line without hitting or touching the obstacles. The other player, positioned on the side of the race layout, will have to provide indications for the movements to reach the finish line. Every obstacle touched, overturned, every fall, produces penalties.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Cooperation between peers; Trust; Perseverance;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Improve the attitude to cooperate (also when the team is chosen by others); trust others; be resistant to achieve a goal; encourage the partner when he/she is in trouble; develop self efficacy.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42699">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Thieves at the museum.</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an open space free from obstacles (courtyard, gymnasium, classroom, corridor, ...) wires, ribbons, elastic bands fixed to the walls or to other fixed structures of the chosen space are arranged. This will create a tangle, as happens in museums, with alarm systems to protect precious works of art. The teacher will compose teams with at least 4 players. In each team, two players at the same time will have to enter the tangle and be able to reach the work of art. The peers outside the tangle will have to provide accurate indications on the most useful steps to reach the goal. The other classmates, from the other teams, will check that the threads, ribbons and rubber bands are never touched. If they are touched the alarm goes off and you have two minutes to go back and avoid prison (penalty).</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Cooperation between peers; Trust; Perseverance; Problem solving; Creativity; Reflexivity and meta-cognition.</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Improve the attitude to cooperate (also when the team is chosen by others); trust others; be resistant to achieve a goal; encourage the partner when he/she is in trouble; finding new solutions; invent new methods;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92824">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centipede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In an open space free from obstacles (courtyard, gymnasium, classroom, corridor, ...)</a:t>
                      </a:r>
                      <a:r>
                        <a:rPr lang="en-GB" sz="1200">
                          <a:effectLst/>
                          <a:latin typeface="Calibri" panose="020F0502020204030204" pitchFamily="34" charset="0"/>
                          <a:ea typeface="Calibri" panose="020F0502020204030204" pitchFamily="34" charset="0"/>
                          <a:cs typeface="Calibri" panose="020F0502020204030204" pitchFamily="34" charset="0"/>
                        </a:rPr>
                        <a:t> a starting line and a finish line, with a distance of at least ten meters are fixed. The teacher creates teams of 4 members. One player places himself on the ground, resting his hands, feet and knees (like a dog). Another player rests his ankles on the shoulders of the first partner and supports himself with his hands resting on the ground (belly down). The third player places his ankles on the back of the first player and supports himself on the ground with his hands and arms extended (face up); and the last is placed in the same position face up, placing the ankles on the shoulders of the partner and supporting himself with his hands and arms extended (face up). The result is a millipede that has to walk in a slow and coordinated way to get to the end of the path without falling.</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Cooperation between peers; Energy;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Improve the attitude to cooperate (also when the team is chosen by others); trust others; be resistant to achieve a goal; improve energy and use it in a balanced way with that of others.</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6031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Circle time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a:effectLst/>
                          <a:latin typeface="Calibri" panose="020F0502020204030204" pitchFamily="34" charset="0"/>
                          <a:ea typeface="Times New Roman" panose="02020603050405020304" pitchFamily="18" charset="0"/>
                          <a:cs typeface="Calibri" panose="020F0502020204030204" pitchFamily="34" charset="0"/>
                        </a:rPr>
                        <a:t>Within the classroom, the pupils sit on the ground in a circle. Some were assigned positions of responsibility the previous month (ensuring the order of the queue while going to lunch; ensuring that separate waste collection is done; keeping the notebooks in the closet; measuring the outside and inside temperature every day, etc.). During the circle time each child who had an assignment must be evaluated by the peers; and it must also evaluate itself. The activity takes place every month with rotation of assignments between different pupils.</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responsibility; critical thinking;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err="1">
                          <a:effectLst/>
                          <a:latin typeface="Calibri" panose="020F0502020204030204" pitchFamily="34" charset="0"/>
                          <a:ea typeface="Times New Roman" panose="02020603050405020304" pitchFamily="18" charset="0"/>
                          <a:cs typeface="Calibri" panose="020F0502020204030204" pitchFamily="34" charset="0"/>
                        </a:rPr>
                        <a:t>it</a:t>
                      </a:r>
                      <a:r>
                        <a:rPr lang="it-IT" sz="1200" dirty="0">
                          <a:effectLst/>
                          <a:latin typeface="Calibri" panose="020F0502020204030204" pitchFamily="34" charset="0"/>
                          <a:ea typeface="Times New Roman" panose="02020603050405020304" pitchFamily="18" charset="0"/>
                          <a:cs typeface="Calibri" panose="020F0502020204030204" pitchFamily="34" charset="0"/>
                        </a:rPr>
                        <a:t>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helps</a:t>
                      </a:r>
                      <a:r>
                        <a:rPr lang="it-IT" sz="1200" dirty="0">
                          <a:effectLst/>
                          <a:latin typeface="Calibri" panose="020F0502020204030204" pitchFamily="34" charset="0"/>
                          <a:ea typeface="Times New Roman" panose="02020603050405020304" pitchFamily="18" charset="0"/>
                          <a:cs typeface="Calibri" panose="020F0502020204030204" pitchFamily="34" charset="0"/>
                        </a:rPr>
                        <a:t> to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develop</a:t>
                      </a:r>
                      <a:r>
                        <a:rPr lang="it-IT" sz="1200" dirty="0">
                          <a:effectLst/>
                          <a:latin typeface="Calibri" panose="020F0502020204030204" pitchFamily="34" charset="0"/>
                          <a:ea typeface="Times New Roman" panose="02020603050405020304" pitchFamily="18" charset="0"/>
                          <a:cs typeface="Calibri" panose="020F0502020204030204" pitchFamily="34" charset="0"/>
                        </a:rPr>
                        <a:t>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awareness</a:t>
                      </a:r>
                      <a:r>
                        <a:rPr lang="it-IT" sz="1200" dirty="0">
                          <a:effectLst/>
                          <a:latin typeface="Calibri" panose="020F0502020204030204" pitchFamily="34" charset="0"/>
                          <a:ea typeface="Times New Roman" panose="02020603050405020304" pitchFamily="18" charset="0"/>
                          <a:cs typeface="Calibri" panose="020F0502020204030204" pitchFamily="34" charset="0"/>
                        </a:rPr>
                        <a:t> of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one's</a:t>
                      </a:r>
                      <a:r>
                        <a:rPr lang="it-IT" sz="1200" dirty="0">
                          <a:effectLst/>
                          <a:latin typeface="Calibri" panose="020F0502020204030204" pitchFamily="34" charset="0"/>
                          <a:ea typeface="Times New Roman" panose="02020603050405020304" pitchFamily="18" charset="0"/>
                          <a:cs typeface="Calibri" panose="020F0502020204030204" pitchFamily="34" charset="0"/>
                        </a:rPr>
                        <a:t>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limitations</a:t>
                      </a:r>
                      <a:r>
                        <a:rPr lang="it-IT" sz="1200" dirty="0">
                          <a:effectLst/>
                          <a:latin typeface="Calibri" panose="020F0502020204030204" pitchFamily="34" charset="0"/>
                          <a:ea typeface="Times New Roman" panose="02020603050405020304" pitchFamily="18" charset="0"/>
                          <a:cs typeface="Calibri" panose="020F0502020204030204" pitchFamily="34" charset="0"/>
                        </a:rPr>
                        <a:t> and to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imagine</a:t>
                      </a:r>
                      <a:r>
                        <a:rPr lang="it-IT" sz="1200" dirty="0">
                          <a:effectLst/>
                          <a:latin typeface="Calibri" panose="020F0502020204030204" pitchFamily="34" charset="0"/>
                          <a:ea typeface="Times New Roman" panose="02020603050405020304" pitchFamily="18" charset="0"/>
                          <a:cs typeface="Calibri" panose="020F0502020204030204" pitchFamily="34" charset="0"/>
                        </a:rPr>
                        <a:t>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better</a:t>
                      </a:r>
                      <a:r>
                        <a:rPr lang="it-IT" sz="1200" dirty="0">
                          <a:effectLst/>
                          <a:latin typeface="Calibri" panose="020F0502020204030204" pitchFamily="34" charset="0"/>
                          <a:ea typeface="Times New Roman" panose="02020603050405020304" pitchFamily="18" charset="0"/>
                          <a:cs typeface="Calibri" panose="020F0502020204030204" pitchFamily="34" charset="0"/>
                        </a:rPr>
                        <a:t> and more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effective</a:t>
                      </a:r>
                      <a:r>
                        <a:rPr lang="it-IT" sz="1200" dirty="0">
                          <a:effectLst/>
                          <a:latin typeface="Calibri" panose="020F0502020204030204" pitchFamily="34" charset="0"/>
                          <a:ea typeface="Times New Roman" panose="02020603050405020304" pitchFamily="18" charset="0"/>
                          <a:cs typeface="Calibri" panose="020F0502020204030204" pitchFamily="34" charset="0"/>
                        </a:rPr>
                        <a:t> ways to do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things</a:t>
                      </a:r>
                      <a:r>
                        <a:rPr lang="it-IT" sz="1200" dirty="0">
                          <a:effectLst/>
                          <a:latin typeface="Calibri" panose="020F0502020204030204" pitchFamily="34" charset="0"/>
                          <a:ea typeface="Times New Roman" panose="02020603050405020304" pitchFamily="18" charset="0"/>
                          <a:cs typeface="Calibri" panose="020F0502020204030204" pitchFamily="34" charset="0"/>
                        </a:rPr>
                        <a:t>;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favors</a:t>
                      </a:r>
                      <a:r>
                        <a:rPr lang="it-IT" sz="1200" dirty="0">
                          <a:effectLst/>
                          <a:latin typeface="Calibri" panose="020F0502020204030204" pitchFamily="34" charset="0"/>
                          <a:ea typeface="Times New Roman" panose="02020603050405020304" pitchFamily="18" charset="0"/>
                          <a:cs typeface="Calibri" panose="020F0502020204030204" pitchFamily="34" charset="0"/>
                        </a:rPr>
                        <a:t>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respect</a:t>
                      </a:r>
                      <a:r>
                        <a:rPr lang="it-IT" sz="1200" dirty="0">
                          <a:effectLst/>
                          <a:latin typeface="Calibri" panose="020F0502020204030204" pitchFamily="34" charset="0"/>
                          <a:ea typeface="Times New Roman" panose="02020603050405020304" pitchFamily="18" charset="0"/>
                          <a:cs typeface="Calibri" panose="020F0502020204030204" pitchFamily="34" charset="0"/>
                        </a:rPr>
                        <a:t> for the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tasks</a:t>
                      </a:r>
                      <a:r>
                        <a:rPr lang="it-IT" sz="1200" dirty="0">
                          <a:effectLst/>
                          <a:latin typeface="Calibri" panose="020F0502020204030204" pitchFamily="34" charset="0"/>
                          <a:ea typeface="Times New Roman" panose="02020603050405020304" pitchFamily="18" charset="0"/>
                          <a:cs typeface="Calibri" panose="020F0502020204030204" pitchFamily="34" charset="0"/>
                        </a:rPr>
                        <a:t>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assigned</a:t>
                      </a:r>
                      <a:r>
                        <a:rPr lang="it-IT" sz="1200" dirty="0">
                          <a:effectLst/>
                          <a:latin typeface="Calibri" panose="020F0502020204030204" pitchFamily="34" charset="0"/>
                          <a:ea typeface="Times New Roman" panose="02020603050405020304" pitchFamily="18" charset="0"/>
                          <a:cs typeface="Calibri" panose="020F0502020204030204" pitchFamily="34" charset="0"/>
                        </a:rPr>
                        <a:t> for the common </a:t>
                      </a:r>
                      <a:r>
                        <a:rPr lang="it-IT" sz="1200" dirty="0" err="1">
                          <a:effectLst/>
                          <a:latin typeface="Calibri" panose="020F0502020204030204" pitchFamily="34" charset="0"/>
                          <a:ea typeface="Times New Roman" panose="02020603050405020304" pitchFamily="18" charset="0"/>
                          <a:cs typeface="Calibri" panose="020F0502020204030204" pitchFamily="34" charset="0"/>
                        </a:rPr>
                        <a:t>good</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31758">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Debate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200">
                          <a:effectLst/>
                          <a:latin typeface="Calibri" panose="020F0502020204030204" pitchFamily="34" charset="0"/>
                          <a:ea typeface="Calibri" panose="020F0502020204030204" pitchFamily="34" charset="0"/>
                          <a:cs typeface="Calibri" panose="020F0502020204030204" pitchFamily="34" charset="0"/>
                        </a:rPr>
                        <a:t>The teacher divides the class into two teams and assigns a topic on which each team will have to work to produce arguments and counter arguments with respect to the topic. The choice of the topic must be made with care, identifying a topic that animates a debate.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Cooperation; creativity; energy</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200" dirty="0">
                          <a:effectLst/>
                          <a:latin typeface="Calibri" panose="020F0502020204030204" pitchFamily="34" charset="0"/>
                          <a:ea typeface="Calibri" panose="020F0502020204030204" pitchFamily="34" charset="0"/>
                          <a:cs typeface="Calibri" panose="020F0502020204030204" pitchFamily="34" charset="0"/>
                        </a:rPr>
                        <a:t>The game </a:t>
                      </a:r>
                      <a:r>
                        <a:rPr lang="it-IT" sz="1200" dirty="0" err="1">
                          <a:effectLst/>
                          <a:latin typeface="Calibri" panose="020F0502020204030204" pitchFamily="34" charset="0"/>
                          <a:ea typeface="Calibri" panose="020F0502020204030204" pitchFamily="34" charset="0"/>
                          <a:cs typeface="Calibri" panose="020F0502020204030204" pitchFamily="34" charset="0"/>
                        </a:rPr>
                        <a:t>favors</a:t>
                      </a:r>
                      <a:r>
                        <a:rPr lang="it-IT" sz="1200" dirty="0">
                          <a:effectLst/>
                          <a:latin typeface="Calibri" panose="020F0502020204030204" pitchFamily="34" charset="0"/>
                          <a:ea typeface="Calibri" panose="020F0502020204030204" pitchFamily="34" charset="0"/>
                          <a:cs typeface="Calibri" panose="020F0502020204030204" pitchFamily="34" charset="0"/>
                        </a:rPr>
                        <a:t> the </a:t>
                      </a:r>
                      <a:r>
                        <a:rPr lang="it-IT" sz="1200" dirty="0" err="1">
                          <a:effectLst/>
                          <a:latin typeface="Calibri" panose="020F0502020204030204" pitchFamily="34" charset="0"/>
                          <a:ea typeface="Calibri" panose="020F0502020204030204" pitchFamily="34" charset="0"/>
                          <a:cs typeface="Calibri" panose="020F0502020204030204" pitchFamily="34" charset="0"/>
                        </a:rPr>
                        <a:t>development</a:t>
                      </a:r>
                      <a:r>
                        <a:rPr lang="it-IT" sz="1200" dirty="0">
                          <a:effectLst/>
                          <a:latin typeface="Calibri" panose="020F0502020204030204" pitchFamily="34" charset="0"/>
                          <a:ea typeface="Calibri" panose="020F0502020204030204" pitchFamily="34" charset="0"/>
                          <a:cs typeface="Calibri" panose="020F0502020204030204" pitchFamily="34" charset="0"/>
                        </a:rPr>
                        <a:t> of </a:t>
                      </a:r>
                      <a:r>
                        <a:rPr lang="it-IT" sz="1200" dirty="0" err="1">
                          <a:effectLst/>
                          <a:latin typeface="Calibri" panose="020F0502020204030204" pitchFamily="34" charset="0"/>
                          <a:ea typeface="Calibri" panose="020F0502020204030204" pitchFamily="34" charset="0"/>
                          <a:cs typeface="Calibri" panose="020F0502020204030204" pitchFamily="34" charset="0"/>
                        </a:rPr>
                        <a:t>creativity</a:t>
                      </a:r>
                      <a:r>
                        <a:rPr lang="it-IT" sz="1200" dirty="0">
                          <a:effectLst/>
                          <a:latin typeface="Calibri" panose="020F0502020204030204" pitchFamily="34" charset="0"/>
                          <a:ea typeface="Calibri" panose="020F0502020204030204" pitchFamily="34" charset="0"/>
                          <a:cs typeface="Calibri" panose="020F0502020204030204" pitchFamily="34" charset="0"/>
                        </a:rPr>
                        <a:t>, the </a:t>
                      </a:r>
                      <a:r>
                        <a:rPr lang="it-IT" sz="1200" dirty="0" err="1">
                          <a:effectLst/>
                          <a:latin typeface="Calibri" panose="020F0502020204030204" pitchFamily="34" charset="0"/>
                          <a:ea typeface="Calibri" panose="020F0502020204030204" pitchFamily="34" charset="0"/>
                          <a:cs typeface="Calibri" panose="020F0502020204030204" pitchFamily="34" charset="0"/>
                        </a:rPr>
                        <a:t>association</a:t>
                      </a:r>
                      <a:r>
                        <a:rPr lang="it-IT" sz="1200" dirty="0">
                          <a:effectLst/>
                          <a:latin typeface="Calibri" panose="020F0502020204030204" pitchFamily="34" charset="0"/>
                          <a:ea typeface="Calibri" panose="020F0502020204030204" pitchFamily="34" charset="0"/>
                          <a:cs typeface="Calibri" panose="020F0502020204030204" pitchFamily="34" charset="0"/>
                        </a:rPr>
                        <a:t> of </a:t>
                      </a:r>
                      <a:r>
                        <a:rPr lang="it-IT" sz="1200" dirty="0" err="1">
                          <a:effectLst/>
                          <a:latin typeface="Calibri" panose="020F0502020204030204" pitchFamily="34" charset="0"/>
                          <a:ea typeface="Calibri" panose="020F0502020204030204" pitchFamily="34" charset="0"/>
                          <a:cs typeface="Calibri" panose="020F0502020204030204" pitchFamily="34" charset="0"/>
                        </a:rPr>
                        <a:t>ideas</a:t>
                      </a:r>
                      <a:r>
                        <a:rPr lang="it-IT" sz="1200" dirty="0">
                          <a:effectLst/>
                          <a:latin typeface="Calibri" panose="020F0502020204030204" pitchFamily="34" charset="0"/>
                          <a:ea typeface="Calibri" panose="020F0502020204030204" pitchFamily="34" charset="0"/>
                          <a:cs typeface="Calibri" panose="020F0502020204030204" pitchFamily="34" charset="0"/>
                        </a:rPr>
                        <a:t>, the </a:t>
                      </a:r>
                      <a:r>
                        <a:rPr lang="it-IT" sz="1200" dirty="0" err="1">
                          <a:effectLst/>
                          <a:latin typeface="Calibri" panose="020F0502020204030204" pitchFamily="34" charset="0"/>
                          <a:ea typeface="Calibri" panose="020F0502020204030204" pitchFamily="34" charset="0"/>
                          <a:cs typeface="Calibri" panose="020F0502020204030204" pitchFamily="34" charset="0"/>
                        </a:rPr>
                        <a:t>innovation</a:t>
                      </a:r>
                      <a:r>
                        <a:rPr lang="it-IT" sz="1200" dirty="0">
                          <a:effectLst/>
                          <a:latin typeface="Calibri" panose="020F0502020204030204" pitchFamily="34" charset="0"/>
                          <a:ea typeface="Calibri" panose="020F0502020204030204" pitchFamily="34" charset="0"/>
                          <a:cs typeface="Calibri" panose="020F0502020204030204" pitchFamily="34" charset="0"/>
                        </a:rPr>
                        <a:t>, the </a:t>
                      </a:r>
                      <a:r>
                        <a:rPr lang="it-IT" sz="1200" dirty="0" err="1">
                          <a:effectLst/>
                          <a:latin typeface="Calibri" panose="020F0502020204030204" pitchFamily="34" charset="0"/>
                          <a:ea typeface="Calibri" panose="020F0502020204030204" pitchFamily="34" charset="0"/>
                          <a:cs typeface="Calibri" panose="020F0502020204030204" pitchFamily="34" charset="0"/>
                        </a:rPr>
                        <a:t>problem</a:t>
                      </a:r>
                      <a:r>
                        <a:rPr lang="it-IT" sz="1200" dirty="0">
                          <a:effectLst/>
                          <a:latin typeface="Calibri" panose="020F0502020204030204" pitchFamily="34" charset="0"/>
                          <a:ea typeface="Calibri" panose="020F0502020204030204" pitchFamily="34" charset="0"/>
                          <a:cs typeface="Calibri" panose="020F0502020204030204" pitchFamily="34" charset="0"/>
                        </a:rPr>
                        <a:t> </a:t>
                      </a:r>
                      <a:r>
                        <a:rPr lang="it-IT" sz="1200" dirty="0" err="1">
                          <a:effectLst/>
                          <a:latin typeface="Calibri" panose="020F0502020204030204" pitchFamily="34" charset="0"/>
                          <a:ea typeface="Calibri" panose="020F0502020204030204" pitchFamily="34" charset="0"/>
                          <a:cs typeface="Calibri" panose="020F0502020204030204" pitchFamily="34" charset="0"/>
                        </a:rPr>
                        <a:t>solving</a:t>
                      </a:r>
                      <a:r>
                        <a:rPr lang="it-IT" sz="1200" dirty="0">
                          <a:effectLst/>
                          <a:latin typeface="Calibri" panose="020F0502020204030204" pitchFamily="34" charset="0"/>
                          <a:ea typeface="Calibri" panose="020F0502020204030204" pitchFamily="34" charset="0"/>
                          <a:cs typeface="Calibri" panose="020F0502020204030204" pitchFamily="34" charset="0"/>
                        </a:rPr>
                        <a:t> </a:t>
                      </a:r>
                      <a:r>
                        <a:rPr lang="it-IT" sz="1200" dirty="0" err="1">
                          <a:effectLst/>
                          <a:latin typeface="Calibri" panose="020F0502020204030204" pitchFamily="34" charset="0"/>
                          <a:ea typeface="Calibri" panose="020F0502020204030204" pitchFamily="34" charset="0"/>
                          <a:cs typeface="Calibri" panose="020F0502020204030204" pitchFamily="34" charset="0"/>
                        </a:rPr>
                        <a:t>attitude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06" marR="22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89766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100"/>
        <p:cNvGrpSpPr/>
        <p:nvPr/>
      </p:nvGrpSpPr>
      <p:grpSpPr>
        <a:xfrm>
          <a:off x="0" y="0"/>
          <a:ext cx="0" cy="0"/>
          <a:chOff x="0" y="0"/>
          <a:chExt cx="0" cy="0"/>
        </a:xfrm>
      </p:grpSpPr>
      <p:pic>
        <p:nvPicPr>
          <p:cNvPr id="102" name="Google Shape;102;p14"/>
          <p:cNvPicPr preferRelativeResize="0"/>
          <p:nvPr/>
        </p:nvPicPr>
        <p:blipFill rotWithShape="1">
          <a:blip r:embed="rId3">
            <a:alphaModFix/>
          </a:blip>
          <a:srcRect/>
          <a:stretch/>
        </p:blipFill>
        <p:spPr>
          <a:xfrm>
            <a:off x="9544373" y="8838805"/>
            <a:ext cx="10513997" cy="13763576"/>
          </a:xfrm>
          <a:prstGeom prst="rect">
            <a:avLst/>
          </a:prstGeom>
          <a:noFill/>
          <a:ln>
            <a:noFill/>
          </a:ln>
        </p:spPr>
      </p:pic>
      <p:pic>
        <p:nvPicPr>
          <p:cNvPr id="104" name="Google Shape;104;p14"/>
          <p:cNvPicPr preferRelativeResize="0"/>
          <p:nvPr/>
        </p:nvPicPr>
        <p:blipFill rotWithShape="1">
          <a:blip r:embed="rId4">
            <a:alphaModFix/>
          </a:blip>
          <a:srcRect/>
          <a:stretch/>
        </p:blipFill>
        <p:spPr>
          <a:xfrm rot="2027849">
            <a:off x="496289" y="7363523"/>
            <a:ext cx="2809521" cy="2637916"/>
          </a:xfrm>
          <a:prstGeom prst="rect">
            <a:avLst/>
          </a:prstGeom>
          <a:noFill/>
          <a:ln>
            <a:noFill/>
          </a:ln>
        </p:spPr>
      </p:pic>
      <p:pic>
        <p:nvPicPr>
          <p:cNvPr id="107" name="Google Shape;107;p14"/>
          <p:cNvPicPr preferRelativeResize="0"/>
          <p:nvPr/>
        </p:nvPicPr>
        <p:blipFill rotWithShape="1">
          <a:blip r:embed="rId5">
            <a:alphaModFix/>
          </a:blip>
          <a:srcRect/>
          <a:stretch/>
        </p:blipFill>
        <p:spPr>
          <a:xfrm>
            <a:off x="15084336" y="344010"/>
            <a:ext cx="2753288" cy="2249066"/>
          </a:xfrm>
          <a:prstGeom prst="rect">
            <a:avLst/>
          </a:prstGeom>
          <a:noFill/>
          <a:ln>
            <a:noFill/>
          </a:ln>
        </p:spPr>
      </p:pic>
      <p:graphicFrame>
        <p:nvGraphicFramePr>
          <p:cNvPr id="2" name="Tabella 1"/>
          <p:cNvGraphicFramePr>
            <a:graphicFrameLocks noGrp="1"/>
          </p:cNvGraphicFramePr>
          <p:nvPr>
            <p:extLst>
              <p:ext uri="{D42A27DB-BD31-4B8C-83A1-F6EECF244321}">
                <p14:modId xmlns:p14="http://schemas.microsoft.com/office/powerpoint/2010/main" val="2821703149"/>
              </p:ext>
            </p:extLst>
          </p:nvPr>
        </p:nvGraphicFramePr>
        <p:xfrm>
          <a:off x="3383310" y="1103501"/>
          <a:ext cx="11328977" cy="6823076"/>
        </p:xfrm>
        <a:graphic>
          <a:graphicData uri="http://schemas.openxmlformats.org/drawingml/2006/table">
            <a:tbl>
              <a:tblPr firstRow="1" firstCol="1" bandRow="1"/>
              <a:tblGrid>
                <a:gridCol w="1649190">
                  <a:extLst>
                    <a:ext uri="{9D8B030D-6E8A-4147-A177-3AD203B41FA5}">
                      <a16:colId xmlns:a16="http://schemas.microsoft.com/office/drawing/2014/main" val="20000"/>
                    </a:ext>
                  </a:extLst>
                </a:gridCol>
                <a:gridCol w="4903070">
                  <a:extLst>
                    <a:ext uri="{9D8B030D-6E8A-4147-A177-3AD203B41FA5}">
                      <a16:colId xmlns:a16="http://schemas.microsoft.com/office/drawing/2014/main" val="20001"/>
                    </a:ext>
                  </a:extLst>
                </a:gridCol>
                <a:gridCol w="2197290">
                  <a:extLst>
                    <a:ext uri="{9D8B030D-6E8A-4147-A177-3AD203B41FA5}">
                      <a16:colId xmlns:a16="http://schemas.microsoft.com/office/drawing/2014/main" val="20002"/>
                    </a:ext>
                  </a:extLst>
                </a:gridCol>
                <a:gridCol w="2579427">
                  <a:extLst>
                    <a:ext uri="{9D8B030D-6E8A-4147-A177-3AD203B41FA5}">
                      <a16:colId xmlns:a16="http://schemas.microsoft.com/office/drawing/2014/main" val="20003"/>
                    </a:ext>
                  </a:extLst>
                </a:gridCol>
              </a:tblGrid>
              <a:tr h="770195">
                <a:tc>
                  <a:txBody>
                    <a:bodyPr/>
                    <a:lstStyle/>
                    <a:p>
                      <a:pPr>
                        <a:lnSpc>
                          <a:spcPct val="107000"/>
                        </a:lnSpc>
                        <a:spcAft>
                          <a:spcPts val="0"/>
                        </a:spcAft>
                      </a:pPr>
                      <a:r>
                        <a:rPr lang="it-IT" sz="1400" dirty="0" err="1">
                          <a:effectLst/>
                          <a:latin typeface="Calibri" panose="020F0502020204030204" pitchFamily="34" charset="0"/>
                          <a:ea typeface="Calibri" panose="020F0502020204030204" pitchFamily="34" charset="0"/>
                          <a:cs typeface="Times New Roman" panose="02020603050405020304" pitchFamily="18" charset="0"/>
                        </a:rPr>
                        <a:t>Guess</a:t>
                      </a:r>
                      <a:r>
                        <a:rPr lang="it-IT" sz="1400" dirty="0">
                          <a:effectLst/>
                          <a:latin typeface="Calibri" panose="020F0502020204030204" pitchFamily="34" charset="0"/>
                          <a:ea typeface="Calibri" panose="020F0502020204030204" pitchFamily="34" charset="0"/>
                          <a:cs typeface="Times New Roman" panose="02020603050405020304" pitchFamily="18" charset="0"/>
                        </a:rPr>
                        <a:t> the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title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dirty="0" err="1">
                          <a:effectLst/>
                          <a:latin typeface="Calibri" panose="020F0502020204030204" pitchFamily="34" charset="0"/>
                          <a:cs typeface="Times New Roman" panose="02020603050405020304" pitchFamily="18" charset="0"/>
                        </a:rPr>
                        <a:t>Within</a:t>
                      </a:r>
                      <a:r>
                        <a:rPr lang="it-IT" sz="1400" dirty="0">
                          <a:effectLst/>
                          <a:latin typeface="Calibri" panose="020F0502020204030204" pitchFamily="34" charset="0"/>
                          <a:cs typeface="Times New Roman" panose="02020603050405020304" pitchFamily="18" charset="0"/>
                        </a:rPr>
                        <a:t> the </a:t>
                      </a:r>
                      <a:r>
                        <a:rPr lang="it-IT" sz="1400" dirty="0" err="1">
                          <a:effectLst/>
                          <a:latin typeface="Calibri" panose="020F0502020204030204" pitchFamily="34" charset="0"/>
                          <a:cs typeface="Times New Roman" panose="02020603050405020304" pitchFamily="18" charset="0"/>
                        </a:rPr>
                        <a:t>class</a:t>
                      </a:r>
                      <a:r>
                        <a:rPr lang="it-IT" sz="1400" dirty="0">
                          <a:effectLst/>
                          <a:latin typeface="Calibri" panose="020F0502020204030204" pitchFamily="34" charset="0"/>
                          <a:cs typeface="Times New Roman" panose="02020603050405020304" pitchFamily="18" charset="0"/>
                        </a:rPr>
                        <a:t>, the </a:t>
                      </a:r>
                      <a:r>
                        <a:rPr lang="it-IT" sz="1400" dirty="0" err="1">
                          <a:effectLst/>
                          <a:latin typeface="Calibri" panose="020F0502020204030204" pitchFamily="34" charset="0"/>
                          <a:cs typeface="Times New Roman" panose="02020603050405020304" pitchFamily="18" charset="0"/>
                        </a:rPr>
                        <a:t>teacher</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divides</a:t>
                      </a:r>
                      <a:r>
                        <a:rPr lang="it-IT" sz="1400" dirty="0">
                          <a:effectLst/>
                          <a:latin typeface="Calibri" panose="020F0502020204030204" pitchFamily="34" charset="0"/>
                          <a:cs typeface="Times New Roman" panose="02020603050405020304" pitchFamily="18" charset="0"/>
                        </a:rPr>
                        <a:t> the </a:t>
                      </a:r>
                      <a:r>
                        <a:rPr lang="it-IT" sz="1400" dirty="0" err="1">
                          <a:effectLst/>
                          <a:latin typeface="Calibri" panose="020F0502020204030204" pitchFamily="34" charset="0"/>
                          <a:cs typeface="Times New Roman" panose="02020603050405020304" pitchFamily="18" charset="0"/>
                        </a:rPr>
                        <a:t>pupils</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into</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groups</a:t>
                      </a:r>
                      <a:r>
                        <a:rPr lang="it-IT" sz="1400" dirty="0">
                          <a:effectLst/>
                          <a:latin typeface="Calibri" panose="020F0502020204030204" pitchFamily="34" charset="0"/>
                          <a:cs typeface="Times New Roman" panose="02020603050405020304" pitchFamily="18" charset="0"/>
                        </a:rPr>
                        <a:t> of 4 or 5. </a:t>
                      </a:r>
                      <a:r>
                        <a:rPr lang="it-IT" sz="1400" dirty="0" err="1">
                          <a:effectLst/>
                          <a:latin typeface="Calibri" panose="020F0502020204030204" pitchFamily="34" charset="0"/>
                          <a:cs typeface="Times New Roman" panose="02020603050405020304" pitchFamily="18" charset="0"/>
                        </a:rPr>
                        <a:t>Each</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group</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is</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assigned</a:t>
                      </a:r>
                      <a:r>
                        <a:rPr lang="it-IT" sz="1400" dirty="0">
                          <a:effectLst/>
                          <a:latin typeface="Calibri" panose="020F0502020204030204" pitchFamily="34" charset="0"/>
                          <a:cs typeface="Times New Roman" panose="02020603050405020304" pitchFamily="18" charset="0"/>
                        </a:rPr>
                        <a:t> by the </a:t>
                      </a:r>
                      <a:r>
                        <a:rPr lang="it-IT" sz="1400" dirty="0" err="1">
                          <a:effectLst/>
                          <a:latin typeface="Calibri" panose="020F0502020204030204" pitchFamily="34" charset="0"/>
                          <a:cs typeface="Times New Roman" panose="02020603050405020304" pitchFamily="18" charset="0"/>
                        </a:rPr>
                        <a:t>teacher</a:t>
                      </a:r>
                      <a:r>
                        <a:rPr lang="it-IT" sz="1400" dirty="0">
                          <a:effectLst/>
                          <a:latin typeface="Calibri" panose="020F0502020204030204" pitchFamily="34" charset="0"/>
                          <a:cs typeface="Times New Roman" panose="02020603050405020304" pitchFamily="18" charset="0"/>
                        </a:rPr>
                        <a:t> a </a:t>
                      </a:r>
                      <a:r>
                        <a:rPr lang="it-IT" sz="1400" dirty="0" err="1">
                          <a:effectLst/>
                          <a:latin typeface="Calibri" panose="020F0502020204030204" pitchFamily="34" charset="0"/>
                          <a:cs typeface="Times New Roman" panose="02020603050405020304" pitchFamily="18" charset="0"/>
                        </a:rPr>
                        <a:t>title</a:t>
                      </a:r>
                      <a:r>
                        <a:rPr lang="it-IT" sz="1400" dirty="0">
                          <a:effectLst/>
                          <a:latin typeface="Calibri" panose="020F0502020204030204" pitchFamily="34" charset="0"/>
                          <a:cs typeface="Times New Roman" panose="02020603050405020304" pitchFamily="18" charset="0"/>
                        </a:rPr>
                        <a:t> of a book or a story (</a:t>
                      </a:r>
                      <a:r>
                        <a:rPr lang="it-IT" sz="1400" dirty="0" err="1">
                          <a:effectLst/>
                          <a:latin typeface="Calibri" panose="020F0502020204030204" pitchFamily="34" charset="0"/>
                          <a:cs typeface="Times New Roman" panose="02020603050405020304" pitchFamily="18" charset="0"/>
                        </a:rPr>
                        <a:t>read</a:t>
                      </a:r>
                      <a:r>
                        <a:rPr lang="it-IT" sz="1400" dirty="0">
                          <a:effectLst/>
                          <a:latin typeface="Calibri" panose="020F0502020204030204" pitchFamily="34" charset="0"/>
                          <a:cs typeface="Times New Roman" panose="02020603050405020304" pitchFamily="18" charset="0"/>
                        </a:rPr>
                        <a:t> by </a:t>
                      </a:r>
                      <a:r>
                        <a:rPr lang="it-IT" sz="1400" dirty="0" err="1">
                          <a:effectLst/>
                          <a:latin typeface="Calibri" panose="020F0502020204030204" pitchFamily="34" charset="0"/>
                          <a:cs typeface="Times New Roman" panose="02020603050405020304" pitchFamily="18" charset="0"/>
                        </a:rPr>
                        <a:t>children</a:t>
                      </a:r>
                      <a:r>
                        <a:rPr lang="it-IT" sz="1400" dirty="0">
                          <a:effectLst/>
                          <a:latin typeface="Calibri" panose="020F0502020204030204" pitchFamily="34" charset="0"/>
                          <a:cs typeface="Times New Roman" panose="02020603050405020304" pitchFamily="18" charset="0"/>
                        </a:rPr>
                        <a:t> in </a:t>
                      </a:r>
                      <a:r>
                        <a:rPr lang="it-IT" sz="1400" dirty="0" err="1">
                          <a:effectLst/>
                          <a:latin typeface="Calibri" panose="020F0502020204030204" pitchFamily="34" charset="0"/>
                          <a:cs typeface="Times New Roman" panose="02020603050405020304" pitchFamily="18" charset="0"/>
                        </a:rPr>
                        <a:t>school</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years</a:t>
                      </a:r>
                      <a:r>
                        <a:rPr lang="it-IT" sz="1400" dirty="0">
                          <a:effectLst/>
                          <a:latin typeface="Calibri" panose="020F0502020204030204" pitchFamily="34" charset="0"/>
                          <a:cs typeface="Times New Roman" panose="02020603050405020304" pitchFamily="18" charset="0"/>
                        </a:rPr>
                        <a:t>) or a film (</a:t>
                      </a:r>
                      <a:r>
                        <a:rPr lang="it-IT" sz="1400" dirty="0" err="1">
                          <a:effectLst/>
                          <a:latin typeface="Calibri" panose="020F0502020204030204" pitchFamily="34" charset="0"/>
                          <a:cs typeface="Times New Roman" panose="02020603050405020304" pitchFamily="18" charset="0"/>
                        </a:rPr>
                        <a:t>known</a:t>
                      </a:r>
                      <a:r>
                        <a:rPr lang="it-IT" sz="1400" dirty="0">
                          <a:effectLst/>
                          <a:latin typeface="Calibri" panose="020F0502020204030204" pitchFamily="34" charset="0"/>
                          <a:cs typeface="Times New Roman" panose="02020603050405020304" pitchFamily="18" charset="0"/>
                        </a:rPr>
                        <a:t> to </a:t>
                      </a:r>
                      <a:r>
                        <a:rPr lang="it-IT" sz="1400" dirty="0" err="1">
                          <a:effectLst/>
                          <a:latin typeface="Calibri" panose="020F0502020204030204" pitchFamily="34" charset="0"/>
                          <a:cs typeface="Times New Roman" panose="02020603050405020304" pitchFamily="18" charset="0"/>
                        </a:rPr>
                        <a:t>children</a:t>
                      </a:r>
                      <a:r>
                        <a:rPr lang="it-IT" sz="1400" dirty="0">
                          <a:effectLst/>
                          <a:latin typeface="Calibri" panose="020F0502020204030204" pitchFamily="34" charset="0"/>
                          <a:cs typeface="Times New Roman" panose="02020603050405020304" pitchFamily="18" charset="0"/>
                        </a:rPr>
                        <a:t>) . </a:t>
                      </a:r>
                      <a:r>
                        <a:rPr lang="it-IT" sz="1400" dirty="0" err="1">
                          <a:effectLst/>
                          <a:latin typeface="Calibri" panose="020F0502020204030204" pitchFamily="34" charset="0"/>
                          <a:cs typeface="Times New Roman" panose="02020603050405020304" pitchFamily="18" charset="0"/>
                        </a:rPr>
                        <a:t>Two</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children</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will</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have</a:t>
                      </a:r>
                      <a:r>
                        <a:rPr lang="it-IT" sz="1400" dirty="0">
                          <a:effectLst/>
                          <a:latin typeface="Calibri" panose="020F0502020204030204" pitchFamily="34" charset="0"/>
                          <a:cs typeface="Times New Roman" panose="02020603050405020304" pitchFamily="18" charset="0"/>
                        </a:rPr>
                        <a:t> to </a:t>
                      </a:r>
                      <a:r>
                        <a:rPr lang="it-IT" sz="1400" dirty="0" err="1">
                          <a:effectLst/>
                          <a:latin typeface="Calibri" panose="020F0502020204030204" pitchFamily="34" charset="0"/>
                          <a:cs typeface="Times New Roman" panose="02020603050405020304" pitchFamily="18" charset="0"/>
                        </a:rPr>
                        <a:t>mime</a:t>
                      </a:r>
                      <a:r>
                        <a:rPr lang="it-IT" sz="1400" dirty="0">
                          <a:effectLst/>
                          <a:latin typeface="Calibri" panose="020F0502020204030204" pitchFamily="34" charset="0"/>
                          <a:cs typeface="Times New Roman" panose="02020603050405020304" pitchFamily="18" charset="0"/>
                        </a:rPr>
                        <a:t> the </a:t>
                      </a:r>
                      <a:r>
                        <a:rPr lang="it-IT" sz="1400" dirty="0" err="1">
                          <a:effectLst/>
                          <a:latin typeface="Calibri" panose="020F0502020204030204" pitchFamily="34" charset="0"/>
                          <a:cs typeface="Times New Roman" panose="02020603050405020304" pitchFamily="18" charset="0"/>
                        </a:rPr>
                        <a:t>words</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that</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make</a:t>
                      </a:r>
                      <a:r>
                        <a:rPr lang="it-IT" sz="1400" dirty="0">
                          <a:effectLst/>
                          <a:latin typeface="Calibri" panose="020F0502020204030204" pitchFamily="34" charset="0"/>
                          <a:cs typeface="Times New Roman" panose="02020603050405020304" pitchFamily="18" charset="0"/>
                        </a:rPr>
                        <a:t> up </a:t>
                      </a:r>
                      <a:r>
                        <a:rPr lang="it-IT" sz="1400" dirty="0" err="1">
                          <a:effectLst/>
                          <a:latin typeface="Calibri" panose="020F0502020204030204" pitchFamily="34" charset="0"/>
                          <a:cs typeface="Times New Roman" panose="02020603050405020304" pitchFamily="18" charset="0"/>
                        </a:rPr>
                        <a:t>that</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title</a:t>
                      </a:r>
                      <a:r>
                        <a:rPr lang="it-IT" sz="1400" dirty="0">
                          <a:effectLst/>
                          <a:latin typeface="Calibri" panose="020F0502020204030204" pitchFamily="34" charset="0"/>
                          <a:cs typeface="Times New Roman" panose="02020603050405020304" pitchFamily="18" charset="0"/>
                        </a:rPr>
                        <a:t> and the </a:t>
                      </a:r>
                      <a:r>
                        <a:rPr lang="it-IT" sz="1400" dirty="0" err="1">
                          <a:effectLst/>
                          <a:latin typeface="Calibri" panose="020F0502020204030204" pitchFamily="34" charset="0"/>
                          <a:cs typeface="Times New Roman" panose="02020603050405020304" pitchFamily="18" charset="0"/>
                        </a:rPr>
                        <a:t>others</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will</a:t>
                      </a:r>
                      <a:r>
                        <a:rPr lang="it-IT" sz="1400" dirty="0">
                          <a:effectLst/>
                          <a:latin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cs typeface="Times New Roman" panose="02020603050405020304" pitchFamily="18" charset="0"/>
                        </a:rPr>
                        <a:t>have</a:t>
                      </a:r>
                      <a:r>
                        <a:rPr lang="it-IT" sz="1400" dirty="0">
                          <a:effectLst/>
                          <a:latin typeface="Calibri" panose="020F0502020204030204" pitchFamily="34" charset="0"/>
                          <a:cs typeface="Times New Roman" panose="02020603050405020304" pitchFamily="18" charset="0"/>
                        </a:rPr>
                        <a:t> to </a:t>
                      </a:r>
                      <a:r>
                        <a:rPr lang="it-IT" sz="1400" dirty="0" err="1">
                          <a:effectLst/>
                          <a:latin typeface="Calibri" panose="020F0502020204030204" pitchFamily="34" charset="0"/>
                          <a:cs typeface="Times New Roman" panose="02020603050405020304" pitchFamily="18" charset="0"/>
                        </a:rPr>
                        <a:t>guess</a:t>
                      </a:r>
                      <a:r>
                        <a:rPr lang="it-IT" sz="1400" dirty="0">
                          <a:effectLst/>
                          <a:latin typeface="Calibri" panose="020F0502020204030204" pitchFamily="34" charset="0"/>
                          <a:cs typeface="Times New Roman" panose="02020603050405020304" pitchFamily="18" charset="0"/>
                        </a:rPr>
                        <a:t>.</a:t>
                      </a: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Creativity; problem solving; Energy; cooperation</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cs typeface="Times New Roman" panose="02020603050405020304" pitchFamily="18" charset="0"/>
                        </a:rPr>
                        <a:t>The game favors the development of creativity, the association of ideas, combines corporeality and intellectual abilities </a:t>
                      </a: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9459">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Changing roles</a:t>
                      </a: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solidFill>
                            <a:srgbClr val="202124"/>
                          </a:solidFill>
                          <a:effectLst/>
                          <a:latin typeface="Calibri" panose="020F0502020204030204" pitchFamily="34" charset="0"/>
                          <a:cs typeface="Times New Roman" panose="02020603050405020304" pitchFamily="18" charset="0"/>
                        </a:rPr>
                        <a:t>Pupils are matched in pairs: they have to exchange roles. For one day one will be the other.</a:t>
                      </a:r>
                      <a:r>
                        <a:rPr lang="it-IT" sz="1400">
                          <a:effectLst/>
                          <a:latin typeface="Calibri" panose="020F0502020204030204" pitchFamily="34" charset="0"/>
                          <a:cs typeface="Times New Roman" panose="02020603050405020304" pitchFamily="18" charset="0"/>
                        </a:rPr>
                        <a:t> </a:t>
                      </a: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dirty="0" err="1">
                          <a:effectLst/>
                          <a:latin typeface="Calibri" panose="020F0502020204030204" pitchFamily="34" charset="0"/>
                          <a:ea typeface="Calibri" panose="020F0502020204030204" pitchFamily="34" charset="0"/>
                          <a:cs typeface="Times New Roman" panose="02020603050405020304" pitchFamily="18" charset="0"/>
                        </a:rPr>
                        <a:t>Creativity</a:t>
                      </a: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Responsibily</a:t>
                      </a:r>
                      <a:r>
                        <a:rPr lang="it-IT" sz="1400" dirty="0">
                          <a:effectLst/>
                          <a:latin typeface="Calibri" panose="020F0502020204030204" pitchFamily="34" charset="0"/>
                          <a:ea typeface="Calibri" panose="020F0502020204030204" pitchFamily="34" charset="0"/>
                          <a:cs typeface="Times New Roman" panose="02020603050405020304" pitchFamily="18" charset="0"/>
                        </a:rPr>
                        <a:t>; Trust; </a:t>
                      </a: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The experience improves the respect between peers; helps the inclusion and the contrast to gender and diversity stereotypes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0195">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Today I’m a theacher</a:t>
                      </a: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a:effectLst/>
                          <a:latin typeface="Calibri" panose="020F0502020204030204" pitchFamily="34" charset="0"/>
                          <a:cs typeface="Times New Roman" panose="02020603050405020304" pitchFamily="18" charset="0"/>
                        </a:rPr>
                        <a:t>The teacher identifies some pupils (from 2 to 5) who will give a lesson to the class and who will receive a grade from their peers for the quality of their lesson. The teacher can offer help with the preparation of the lesson but methods, research and division of roles must be organized by the pupils.</a:t>
                      </a: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Cooperation; creativity;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Calibri" panose="020F0502020204030204" pitchFamily="34" charset="0"/>
                        </a:rPr>
                        <a:t>The game favors the development of creativity, </a:t>
                      </a:r>
                      <a:r>
                        <a:rPr lang="en-GB" sz="1400">
                          <a:effectLst/>
                          <a:latin typeface="Calibri" panose="020F0502020204030204" pitchFamily="34" charset="0"/>
                          <a:ea typeface="Calibri" panose="020F0502020204030204" pitchFamily="34" charset="0"/>
                          <a:cs typeface="Times New Roman" panose="02020603050405020304" pitchFamily="18" charset="0"/>
                        </a:rPr>
                        <a:t>Self Confidence; it helps to be less shy.</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6296">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Multiplication tables race</a:t>
                      </a: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solidFill>
                            <a:srgbClr val="202124"/>
                          </a:solidFill>
                          <a:effectLst/>
                          <a:latin typeface="Calibri" panose="020F0502020204030204" pitchFamily="34" charset="0"/>
                          <a:cs typeface="Times New Roman" panose="02020603050405020304" pitchFamily="18" charset="0"/>
                        </a:rPr>
                        <a:t>The teacher creates teams, with as many members as they like; and organizes competitions of tables with partial and final points</a:t>
                      </a:r>
                      <a:r>
                        <a:rPr lang="it-IT" sz="1400">
                          <a:effectLst/>
                          <a:latin typeface="Calibri" panose="020F0502020204030204" pitchFamily="34" charset="0"/>
                          <a:cs typeface="Times New Roman" panose="02020603050405020304" pitchFamily="18" charset="0"/>
                        </a:rPr>
                        <a:t> </a:t>
                      </a: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Cooperation; responsibility; perseverance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The activity helps the development of group spirit, respect of rules.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07315">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Vegetables/flowers garden</a:t>
                      </a: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If inside schools a green space is present, teachers and pupils can create a vegetables/flowers garden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Responsibility; perseverance; problem solving; cooperation</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dirty="0" err="1">
                          <a:solidFill>
                            <a:srgbClr val="202124"/>
                          </a:solidFill>
                          <a:effectLst/>
                          <a:latin typeface="Calibri" panose="020F0502020204030204" pitchFamily="34" charset="0"/>
                          <a:cs typeface="Times New Roman" panose="02020603050405020304" pitchFamily="18" charset="0"/>
                        </a:rPr>
                        <a:t>Taking</a:t>
                      </a:r>
                      <a:r>
                        <a:rPr lang="it-IT" sz="1400" dirty="0">
                          <a:solidFill>
                            <a:srgbClr val="202124"/>
                          </a:solidFill>
                          <a:effectLst/>
                          <a:latin typeface="Calibri" panose="020F0502020204030204" pitchFamily="34" charset="0"/>
                          <a:cs typeface="Times New Roman" panose="02020603050405020304" pitchFamily="18" charset="0"/>
                        </a:rPr>
                        <a:t> care of the green </a:t>
                      </a:r>
                      <a:r>
                        <a:rPr lang="it-IT" sz="1400" dirty="0" err="1">
                          <a:solidFill>
                            <a:srgbClr val="202124"/>
                          </a:solidFill>
                          <a:effectLst/>
                          <a:latin typeface="Calibri" panose="020F0502020204030204" pitchFamily="34" charset="0"/>
                          <a:cs typeface="Times New Roman" panose="02020603050405020304" pitchFamily="18" charset="0"/>
                        </a:rPr>
                        <a:t>space</a:t>
                      </a:r>
                      <a:r>
                        <a:rPr lang="it-IT" sz="1400" dirty="0">
                          <a:solidFill>
                            <a:srgbClr val="202124"/>
                          </a:solidFill>
                          <a:effectLst/>
                          <a:latin typeface="Calibri" panose="020F0502020204030204" pitchFamily="34" charset="0"/>
                          <a:cs typeface="Times New Roman" panose="02020603050405020304" pitchFamily="18" charset="0"/>
                        </a:rPr>
                        <a:t> (with a </a:t>
                      </a:r>
                      <a:r>
                        <a:rPr lang="it-IT" sz="1400" dirty="0" err="1">
                          <a:solidFill>
                            <a:srgbClr val="202124"/>
                          </a:solidFill>
                          <a:effectLst/>
                          <a:latin typeface="Calibri" panose="020F0502020204030204" pitchFamily="34" charset="0"/>
                          <a:cs typeface="Times New Roman" panose="02020603050405020304" pitchFamily="18" charset="0"/>
                        </a:rPr>
                        <a:t>vegetable</a:t>
                      </a:r>
                      <a:r>
                        <a:rPr lang="it-IT" sz="1400" dirty="0">
                          <a:solidFill>
                            <a:srgbClr val="202124"/>
                          </a:solidFill>
                          <a:effectLst/>
                          <a:latin typeface="Calibri" panose="020F0502020204030204" pitchFamily="34" charset="0"/>
                          <a:cs typeface="Times New Roman" panose="02020603050405020304" pitchFamily="18" charset="0"/>
                        </a:rPr>
                        <a:t> garden or a </a:t>
                      </a:r>
                      <a:r>
                        <a:rPr lang="it-IT" sz="1400" dirty="0" err="1">
                          <a:solidFill>
                            <a:srgbClr val="202124"/>
                          </a:solidFill>
                          <a:effectLst/>
                          <a:latin typeface="Calibri" panose="020F0502020204030204" pitchFamily="34" charset="0"/>
                          <a:cs typeface="Times New Roman" panose="02020603050405020304" pitchFamily="18" charset="0"/>
                        </a:rPr>
                        <a:t>flower</a:t>
                      </a:r>
                      <a:r>
                        <a:rPr lang="it-IT" sz="1400" dirty="0">
                          <a:solidFill>
                            <a:srgbClr val="202124"/>
                          </a:solidFill>
                          <a:effectLst/>
                          <a:latin typeface="Calibri" panose="020F0502020204030204" pitchFamily="34" charset="0"/>
                          <a:cs typeface="Times New Roman" panose="02020603050405020304" pitchFamily="18" charset="0"/>
                        </a:rPr>
                        <a:t> garden) </a:t>
                      </a:r>
                      <a:r>
                        <a:rPr lang="it-IT" sz="1400" dirty="0" err="1">
                          <a:solidFill>
                            <a:srgbClr val="202124"/>
                          </a:solidFill>
                          <a:effectLst/>
                          <a:latin typeface="Calibri" panose="020F0502020204030204" pitchFamily="34" charset="0"/>
                          <a:cs typeface="Times New Roman" panose="02020603050405020304" pitchFamily="18" charset="0"/>
                        </a:rPr>
                        <a:t>is</a:t>
                      </a:r>
                      <a:r>
                        <a:rPr lang="it-IT" sz="1400" dirty="0">
                          <a:solidFill>
                            <a:srgbClr val="202124"/>
                          </a:solidFill>
                          <a:effectLst/>
                          <a:latin typeface="Calibri" panose="020F0502020204030204" pitchFamily="34" charset="0"/>
                          <a:cs typeface="Times New Roman" panose="02020603050405020304" pitchFamily="18" charset="0"/>
                        </a:rPr>
                        <a:t> an </a:t>
                      </a:r>
                      <a:r>
                        <a:rPr lang="it-IT" sz="1400" dirty="0" err="1">
                          <a:solidFill>
                            <a:srgbClr val="202124"/>
                          </a:solidFill>
                          <a:effectLst/>
                          <a:latin typeface="Calibri" panose="020F0502020204030204" pitchFamily="34" charset="0"/>
                          <a:cs typeface="Times New Roman" panose="02020603050405020304" pitchFamily="18" charset="0"/>
                        </a:rPr>
                        <a:t>opportunity</a:t>
                      </a:r>
                      <a:r>
                        <a:rPr lang="it-IT" sz="1400" dirty="0">
                          <a:solidFill>
                            <a:srgbClr val="202124"/>
                          </a:solidFill>
                          <a:effectLst/>
                          <a:latin typeface="Calibri" panose="020F0502020204030204" pitchFamily="34" charset="0"/>
                          <a:cs typeface="Times New Roman" panose="02020603050405020304" pitchFamily="18" charset="0"/>
                        </a:rPr>
                        <a:t> to </a:t>
                      </a:r>
                      <a:r>
                        <a:rPr lang="it-IT" sz="1400" dirty="0" err="1">
                          <a:solidFill>
                            <a:srgbClr val="202124"/>
                          </a:solidFill>
                          <a:effectLst/>
                          <a:latin typeface="Calibri" panose="020F0502020204030204" pitchFamily="34" charset="0"/>
                          <a:cs typeface="Times New Roman" panose="02020603050405020304" pitchFamily="18" charset="0"/>
                        </a:rPr>
                        <a:t>learn</a:t>
                      </a:r>
                      <a:r>
                        <a:rPr lang="it-IT" sz="1400" dirty="0">
                          <a:solidFill>
                            <a:srgbClr val="202124"/>
                          </a:solidFill>
                          <a:effectLst/>
                          <a:latin typeface="Calibri" panose="020F0502020204030204" pitchFamily="34" charset="0"/>
                          <a:cs typeface="Times New Roman" panose="02020603050405020304" pitchFamily="18" charset="0"/>
                        </a:rPr>
                        <a:t> </a:t>
                      </a:r>
                      <a:r>
                        <a:rPr lang="it-IT" sz="1400" dirty="0" err="1">
                          <a:solidFill>
                            <a:srgbClr val="202124"/>
                          </a:solidFill>
                          <a:effectLst/>
                          <a:latin typeface="Calibri" panose="020F0502020204030204" pitchFamily="34" charset="0"/>
                          <a:cs typeface="Times New Roman" panose="02020603050405020304" pitchFamily="18" charset="0"/>
                        </a:rPr>
                        <a:t>both</a:t>
                      </a:r>
                      <a:r>
                        <a:rPr lang="it-IT" sz="1400" dirty="0">
                          <a:solidFill>
                            <a:srgbClr val="202124"/>
                          </a:solidFill>
                          <a:effectLst/>
                          <a:latin typeface="Calibri" panose="020F0502020204030204" pitchFamily="34" charset="0"/>
                          <a:cs typeface="Times New Roman" panose="02020603050405020304" pitchFamily="18" charset="0"/>
                        </a:rPr>
                        <a:t> on a cognitive and non-cognitive </a:t>
                      </a:r>
                      <a:r>
                        <a:rPr lang="it-IT" sz="1400" dirty="0" err="1">
                          <a:solidFill>
                            <a:srgbClr val="202124"/>
                          </a:solidFill>
                          <a:effectLst/>
                          <a:latin typeface="Calibri" panose="020F0502020204030204" pitchFamily="34" charset="0"/>
                          <a:cs typeface="Times New Roman" panose="02020603050405020304" pitchFamily="18" charset="0"/>
                        </a:rPr>
                        <a:t>level</a:t>
                      </a:r>
                      <a:r>
                        <a:rPr lang="it-IT" sz="1400" dirty="0">
                          <a:solidFill>
                            <a:srgbClr val="202124"/>
                          </a:solidFill>
                          <a:effectLst/>
                          <a:latin typeface="Calibri" panose="020F0502020204030204" pitchFamily="34" charset="0"/>
                          <a:cs typeface="Times New Roman" panose="02020603050405020304" pitchFamily="18" charset="0"/>
                        </a:rPr>
                        <a:t>. The </a:t>
                      </a:r>
                      <a:r>
                        <a:rPr lang="it-IT" sz="1400" dirty="0" err="1">
                          <a:solidFill>
                            <a:srgbClr val="202124"/>
                          </a:solidFill>
                          <a:effectLst/>
                          <a:latin typeface="Calibri" panose="020F0502020204030204" pitchFamily="34" charset="0"/>
                          <a:cs typeface="Times New Roman" panose="02020603050405020304" pitchFamily="18" charset="0"/>
                        </a:rPr>
                        <a:t>activity</a:t>
                      </a:r>
                      <a:r>
                        <a:rPr lang="it-IT" sz="1400" dirty="0">
                          <a:solidFill>
                            <a:srgbClr val="202124"/>
                          </a:solidFill>
                          <a:effectLst/>
                          <a:latin typeface="Calibri" panose="020F0502020204030204" pitchFamily="34" charset="0"/>
                          <a:cs typeface="Times New Roman" panose="02020603050405020304" pitchFamily="18" charset="0"/>
                        </a:rPr>
                        <a:t> </a:t>
                      </a:r>
                      <a:r>
                        <a:rPr lang="it-IT" sz="1400" dirty="0" err="1">
                          <a:solidFill>
                            <a:srgbClr val="202124"/>
                          </a:solidFill>
                          <a:effectLst/>
                          <a:latin typeface="Calibri" panose="020F0502020204030204" pitchFamily="34" charset="0"/>
                          <a:cs typeface="Times New Roman" panose="02020603050405020304" pitchFamily="18" charset="0"/>
                        </a:rPr>
                        <a:t>could</a:t>
                      </a:r>
                      <a:r>
                        <a:rPr lang="it-IT" sz="1400" dirty="0">
                          <a:solidFill>
                            <a:srgbClr val="202124"/>
                          </a:solidFill>
                          <a:effectLst/>
                          <a:latin typeface="Calibri" panose="020F0502020204030204" pitchFamily="34" charset="0"/>
                          <a:cs typeface="Times New Roman" panose="02020603050405020304" pitchFamily="18" charset="0"/>
                        </a:rPr>
                        <a:t> </a:t>
                      </a:r>
                      <a:r>
                        <a:rPr lang="it-IT" sz="1400" dirty="0" err="1">
                          <a:solidFill>
                            <a:srgbClr val="202124"/>
                          </a:solidFill>
                          <a:effectLst/>
                          <a:latin typeface="Calibri" panose="020F0502020204030204" pitchFamily="34" charset="0"/>
                          <a:cs typeface="Times New Roman" panose="02020603050405020304" pitchFamily="18" charset="0"/>
                        </a:rPr>
                        <a:t>develop</a:t>
                      </a:r>
                      <a:r>
                        <a:rPr lang="it-IT" sz="1400" dirty="0">
                          <a:solidFill>
                            <a:srgbClr val="202124"/>
                          </a:solidFill>
                          <a:effectLst/>
                          <a:latin typeface="Calibri" panose="020F0502020204030204" pitchFamily="34" charset="0"/>
                          <a:cs typeface="Times New Roman" panose="02020603050405020304" pitchFamily="18" charset="0"/>
                        </a:rPr>
                        <a:t> the work </a:t>
                      </a:r>
                      <a:r>
                        <a:rPr lang="it-IT" sz="1400" dirty="0" err="1">
                          <a:solidFill>
                            <a:srgbClr val="202124"/>
                          </a:solidFill>
                          <a:effectLst/>
                          <a:latin typeface="Calibri" panose="020F0502020204030204" pitchFamily="34" charset="0"/>
                          <a:cs typeface="Times New Roman" panose="02020603050405020304" pitchFamily="18" charset="0"/>
                        </a:rPr>
                        <a:t>division</a:t>
                      </a:r>
                      <a:r>
                        <a:rPr lang="it-IT" sz="1400" dirty="0">
                          <a:solidFill>
                            <a:srgbClr val="202124"/>
                          </a:solidFill>
                          <a:effectLst/>
                          <a:latin typeface="Calibri" panose="020F0502020204030204" pitchFamily="34" charset="0"/>
                          <a:cs typeface="Times New Roman" panose="02020603050405020304" pitchFamily="18" charset="0"/>
                        </a:rPr>
                        <a:t> inside a </a:t>
                      </a:r>
                      <a:r>
                        <a:rPr lang="it-IT" sz="1400" dirty="0" err="1">
                          <a:solidFill>
                            <a:srgbClr val="202124"/>
                          </a:solidFill>
                          <a:effectLst/>
                          <a:latin typeface="Calibri" panose="020F0502020204030204" pitchFamily="34" charset="0"/>
                          <a:cs typeface="Times New Roman" panose="02020603050405020304" pitchFamily="18" charset="0"/>
                        </a:rPr>
                        <a:t>group</a:t>
                      </a:r>
                      <a:r>
                        <a:rPr lang="it-IT" sz="1400" dirty="0">
                          <a:solidFill>
                            <a:srgbClr val="202124"/>
                          </a:solidFill>
                          <a:effectLst/>
                          <a:latin typeface="Calibri" panose="020F0502020204030204" pitchFamily="34" charset="0"/>
                          <a:cs typeface="Times New Roman" panose="02020603050405020304" pitchFamily="18" charset="0"/>
                        </a:rPr>
                        <a:t>.</a:t>
                      </a:r>
                      <a:r>
                        <a:rPr lang="it-IT" sz="1400" dirty="0">
                          <a:effectLst/>
                          <a:latin typeface="Calibri" panose="020F0502020204030204" pitchFamily="34" charset="0"/>
                          <a:cs typeface="Times New Roman" panose="02020603050405020304" pitchFamily="18" charset="0"/>
                        </a:rPr>
                        <a:t> </a:t>
                      </a:r>
                      <a:r>
                        <a:rPr lang="it-IT" sz="1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12503">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The perch and the basket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a:effectLst/>
                          <a:latin typeface="Calibri" panose="020F0502020204030204" pitchFamily="34" charset="0"/>
                          <a:cs typeface="Times New Roman" panose="02020603050405020304" pitchFamily="18" charset="0"/>
                        </a:rPr>
                        <a:t>In the gym, children are divided into groups of 4 or 5 players. Each team is placed in correspondence of a perch. A basket is attached to the top of the pearch. The first player goes up, until he reaches the basket at the top and stands still, the second goes up and goes under him, and so on until the last player who remains on the ground and passes a ball to the closer player, which must pass by hand in hand until it is placed in the basket on top.</a:t>
                      </a: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Cooperation; Resistance to stress; perseverance; Responsibility</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400" dirty="0">
                          <a:effectLst/>
                          <a:latin typeface="Calibri" panose="020F0502020204030204" pitchFamily="34" charset="0"/>
                          <a:ea typeface="Calibri" panose="020F0502020204030204" pitchFamily="34" charset="0"/>
                          <a:cs typeface="Calibri" panose="020F0502020204030204" pitchFamily="34" charset="0"/>
                        </a:rPr>
                        <a:t>The game </a:t>
                      </a:r>
                      <a:r>
                        <a:rPr lang="it-IT" sz="1400" dirty="0" err="1">
                          <a:effectLst/>
                          <a:latin typeface="Calibri" panose="020F0502020204030204" pitchFamily="34" charset="0"/>
                          <a:ea typeface="Calibri" panose="020F0502020204030204" pitchFamily="34" charset="0"/>
                          <a:cs typeface="Calibri" panose="020F0502020204030204" pitchFamily="34" charset="0"/>
                        </a:rPr>
                        <a:t>is</a:t>
                      </a:r>
                      <a:r>
                        <a:rPr lang="it-IT" sz="1400" dirty="0">
                          <a:effectLst/>
                          <a:latin typeface="Calibri" panose="020F0502020204030204" pitchFamily="34" charset="0"/>
                          <a:ea typeface="Calibri" panose="020F0502020204030204" pitchFamily="34" charset="0"/>
                          <a:cs typeface="Calibri" panose="020F0502020204030204" pitchFamily="34" charset="0"/>
                        </a:rPr>
                        <a:t> </a:t>
                      </a:r>
                      <a:r>
                        <a:rPr lang="it-IT" sz="1400" dirty="0" err="1">
                          <a:effectLst/>
                          <a:latin typeface="Calibri" panose="020F0502020204030204" pitchFamily="34" charset="0"/>
                          <a:ea typeface="Calibri" panose="020F0502020204030204" pitchFamily="34" charset="0"/>
                          <a:cs typeface="Calibri" panose="020F0502020204030204" pitchFamily="34" charset="0"/>
                        </a:rPr>
                        <a:t>effective</a:t>
                      </a:r>
                      <a:r>
                        <a:rPr lang="it-IT" sz="1400" dirty="0">
                          <a:effectLst/>
                          <a:latin typeface="Calibri" panose="020F0502020204030204" pitchFamily="34" charset="0"/>
                          <a:ea typeface="Calibri" panose="020F0502020204030204" pitchFamily="34" charset="0"/>
                          <a:cs typeface="Calibri" panose="020F0502020204030204" pitchFamily="34" charset="0"/>
                        </a:rPr>
                        <a:t> </a:t>
                      </a:r>
                      <a:r>
                        <a:rPr lang="it-IT" sz="1400" dirty="0" err="1">
                          <a:effectLst/>
                          <a:latin typeface="Calibri" panose="020F0502020204030204" pitchFamily="34" charset="0"/>
                          <a:ea typeface="Calibri" panose="020F0502020204030204" pitchFamily="34" charset="0"/>
                          <a:cs typeface="Calibri" panose="020F0502020204030204" pitchFamily="34" charset="0"/>
                        </a:rPr>
                        <a:t>as</a:t>
                      </a:r>
                      <a:r>
                        <a:rPr lang="it-IT" sz="1400" dirty="0">
                          <a:effectLst/>
                          <a:latin typeface="Calibri" panose="020F0502020204030204" pitchFamily="34" charset="0"/>
                          <a:ea typeface="Calibri" panose="020F0502020204030204" pitchFamily="34" charset="0"/>
                          <a:cs typeface="Calibri" panose="020F0502020204030204" pitchFamily="34" charset="0"/>
                        </a:rPr>
                        <a:t> long </a:t>
                      </a:r>
                      <a:r>
                        <a:rPr lang="it-IT" sz="1400" dirty="0" err="1">
                          <a:effectLst/>
                          <a:latin typeface="Calibri" panose="020F0502020204030204" pitchFamily="34" charset="0"/>
                          <a:ea typeface="Calibri" panose="020F0502020204030204" pitchFamily="34" charset="0"/>
                          <a:cs typeface="Calibri" panose="020F0502020204030204" pitchFamily="34" charset="0"/>
                        </a:rPr>
                        <a:t>as</a:t>
                      </a:r>
                      <a:r>
                        <a:rPr lang="it-IT" sz="1400" dirty="0">
                          <a:effectLst/>
                          <a:latin typeface="Calibri" panose="020F0502020204030204" pitchFamily="34" charset="0"/>
                          <a:ea typeface="Calibri" panose="020F0502020204030204" pitchFamily="34" charset="0"/>
                          <a:cs typeface="Calibri" panose="020F0502020204030204" pitchFamily="34" charset="0"/>
                        </a:rPr>
                        <a:t> </a:t>
                      </a:r>
                      <a:r>
                        <a:rPr lang="it-IT" sz="1400" dirty="0" err="1">
                          <a:effectLst/>
                          <a:latin typeface="Calibri" panose="020F0502020204030204" pitchFamily="34" charset="0"/>
                          <a:ea typeface="Calibri" panose="020F0502020204030204" pitchFamily="34" charset="0"/>
                          <a:cs typeface="Calibri" panose="020F0502020204030204" pitchFamily="34" charset="0"/>
                        </a:rPr>
                        <a:t>everyone</a:t>
                      </a:r>
                      <a:r>
                        <a:rPr lang="it-IT" sz="1400" dirty="0">
                          <a:effectLst/>
                          <a:latin typeface="Calibri" panose="020F0502020204030204" pitchFamily="34" charset="0"/>
                          <a:ea typeface="Calibri" panose="020F0502020204030204" pitchFamily="34" charset="0"/>
                          <a:cs typeface="Calibri" panose="020F0502020204030204" pitchFamily="34" charset="0"/>
                        </a:rPr>
                        <a:t> </a:t>
                      </a:r>
                      <a:r>
                        <a:rPr lang="it-IT" sz="1400" dirty="0" err="1">
                          <a:effectLst/>
                          <a:latin typeface="Calibri" panose="020F0502020204030204" pitchFamily="34" charset="0"/>
                          <a:ea typeface="Calibri" panose="020F0502020204030204" pitchFamily="34" charset="0"/>
                          <a:cs typeface="Calibri" panose="020F0502020204030204" pitchFamily="34" charset="0"/>
                        </a:rPr>
                        <a:t>behaves</a:t>
                      </a:r>
                      <a:r>
                        <a:rPr lang="it-IT" sz="1400" dirty="0">
                          <a:effectLst/>
                          <a:latin typeface="Calibri" panose="020F0502020204030204" pitchFamily="34" charset="0"/>
                          <a:ea typeface="Calibri" panose="020F0502020204030204" pitchFamily="34" charset="0"/>
                          <a:cs typeface="Calibri" panose="020F0502020204030204" pitchFamily="34" charset="0"/>
                        </a:rPr>
                        <a:t> </a:t>
                      </a:r>
                      <a:r>
                        <a:rPr lang="it-IT" sz="1400" dirty="0" err="1">
                          <a:effectLst/>
                          <a:latin typeface="Calibri" panose="020F0502020204030204" pitchFamily="34" charset="0"/>
                          <a:ea typeface="Calibri" panose="020F0502020204030204" pitchFamily="34" charset="0"/>
                          <a:cs typeface="Calibri" panose="020F0502020204030204" pitchFamily="34" charset="0"/>
                        </a:rPr>
                        <a:t>cooperatively</a:t>
                      </a:r>
                      <a:r>
                        <a:rPr lang="it-IT" sz="1400" dirty="0">
                          <a:effectLst/>
                          <a:latin typeface="Calibri" panose="020F0502020204030204" pitchFamily="34" charset="0"/>
                          <a:ea typeface="Calibri" panose="020F0502020204030204" pitchFamily="34" charset="0"/>
                          <a:cs typeface="Calibri" panose="020F0502020204030204" pitchFamily="34" charset="0"/>
                        </a:rPr>
                        <a:t> with </a:t>
                      </a:r>
                      <a:r>
                        <a:rPr lang="it-IT" sz="1400" dirty="0" err="1">
                          <a:effectLst/>
                          <a:latin typeface="Calibri" panose="020F0502020204030204" pitchFamily="34" charset="0"/>
                          <a:ea typeface="Calibri" panose="020F0502020204030204" pitchFamily="34" charset="0"/>
                          <a:cs typeface="Calibri" panose="020F0502020204030204" pitchFamily="34" charset="0"/>
                        </a:rPr>
                        <a:t>each</a:t>
                      </a:r>
                      <a:r>
                        <a:rPr lang="it-IT" sz="1400" dirty="0">
                          <a:effectLst/>
                          <a:latin typeface="Calibri" panose="020F0502020204030204" pitchFamily="34" charset="0"/>
                          <a:ea typeface="Calibri" panose="020F0502020204030204" pitchFamily="34" charset="0"/>
                          <a:cs typeface="Calibri" panose="020F0502020204030204" pitchFamily="34" charset="0"/>
                        </a:rPr>
                        <a:t> </a:t>
                      </a:r>
                      <a:r>
                        <a:rPr lang="it-IT" sz="1400" dirty="0" err="1">
                          <a:effectLst/>
                          <a:latin typeface="Calibri" panose="020F0502020204030204" pitchFamily="34" charset="0"/>
                          <a:ea typeface="Calibri" panose="020F0502020204030204" pitchFamily="34" charset="0"/>
                          <a:cs typeface="Calibri" panose="020F0502020204030204" pitchFamily="34" charset="0"/>
                        </a:rPr>
                        <a:t>other</a:t>
                      </a:r>
                      <a:r>
                        <a:rPr lang="it-IT" sz="1400" dirty="0">
                          <a:effectLst/>
                          <a:latin typeface="Calibri" panose="020F0502020204030204" pitchFamily="34" charset="0"/>
                          <a:ea typeface="Calibri" panose="020F0502020204030204" pitchFamily="34" charset="0"/>
                          <a:cs typeface="Calibri" panose="020F0502020204030204" pitchFamily="34" charset="0"/>
                        </a:rPr>
                        <a:t> and </a:t>
                      </a:r>
                      <a:r>
                        <a:rPr lang="it-IT" sz="1400" dirty="0" err="1">
                          <a:effectLst/>
                          <a:latin typeface="Calibri" panose="020F0502020204030204" pitchFamily="34" charset="0"/>
                          <a:ea typeface="Calibri" panose="020F0502020204030204" pitchFamily="34" charset="0"/>
                          <a:cs typeface="Calibri" panose="020F0502020204030204" pitchFamily="34" charset="0"/>
                        </a:rPr>
                        <a:t>performs</a:t>
                      </a:r>
                      <a:r>
                        <a:rPr lang="it-IT" sz="1400" dirty="0">
                          <a:effectLst/>
                          <a:latin typeface="Calibri" panose="020F0502020204030204" pitchFamily="34" charset="0"/>
                          <a:ea typeface="Calibri" panose="020F0502020204030204" pitchFamily="34" charset="0"/>
                          <a:cs typeface="Calibri" panose="020F0502020204030204" pitchFamily="34" charset="0"/>
                        </a:rPr>
                        <a:t> </a:t>
                      </a:r>
                      <a:r>
                        <a:rPr lang="it-IT" sz="1400" dirty="0" err="1">
                          <a:effectLst/>
                          <a:latin typeface="Calibri" panose="020F0502020204030204" pitchFamily="34" charset="0"/>
                          <a:ea typeface="Calibri" panose="020F0502020204030204" pitchFamily="34" charset="0"/>
                          <a:cs typeface="Calibri" panose="020F0502020204030204" pitchFamily="34" charset="0"/>
                        </a:rPr>
                        <a:t>their</a:t>
                      </a:r>
                      <a:r>
                        <a:rPr lang="it-IT" sz="1400" dirty="0">
                          <a:effectLst/>
                          <a:latin typeface="Calibri" panose="020F0502020204030204" pitchFamily="34" charset="0"/>
                          <a:ea typeface="Calibri" panose="020F0502020204030204" pitchFamily="34" charset="0"/>
                          <a:cs typeface="Calibri" panose="020F0502020204030204" pitchFamily="34" charset="0"/>
                        </a:rPr>
                        <a:t> </a:t>
                      </a:r>
                      <a:r>
                        <a:rPr lang="it-IT" sz="1400" dirty="0" err="1">
                          <a:effectLst/>
                          <a:latin typeface="Calibri" panose="020F0502020204030204" pitchFamily="34" charset="0"/>
                          <a:ea typeface="Calibri" panose="020F0502020204030204" pitchFamily="34" charset="0"/>
                          <a:cs typeface="Calibri" panose="020F0502020204030204" pitchFamily="34" charset="0"/>
                        </a:rPr>
                        <a:t>role</a:t>
                      </a:r>
                      <a:r>
                        <a:rPr lang="it-IT" sz="1400" dirty="0">
                          <a:effectLst/>
                          <a:latin typeface="Calibri" panose="020F0502020204030204" pitchFamily="34" charset="0"/>
                          <a:ea typeface="Calibri" panose="020F0502020204030204" pitchFamily="34" charset="0"/>
                          <a:cs typeface="Calibri" panose="020F0502020204030204" pitchFamily="34" charset="0"/>
                        </a:rPr>
                        <a:t> </a:t>
                      </a:r>
                      <a:r>
                        <a:rPr lang="it-IT" sz="1400" dirty="0" err="1">
                          <a:effectLst/>
                          <a:latin typeface="Calibri" panose="020F0502020204030204" pitchFamily="34" charset="0"/>
                          <a:ea typeface="Calibri" panose="020F0502020204030204" pitchFamily="34" charset="0"/>
                          <a:cs typeface="Calibri" panose="020F0502020204030204" pitchFamily="34" charset="0"/>
                        </a:rPr>
                        <a:t>well</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3517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43"/>
        <p:cNvGrpSpPr/>
        <p:nvPr/>
      </p:nvGrpSpPr>
      <p:grpSpPr>
        <a:xfrm>
          <a:off x="0" y="0"/>
          <a:ext cx="0" cy="0"/>
          <a:chOff x="0" y="0"/>
          <a:chExt cx="0" cy="0"/>
        </a:xfrm>
      </p:grpSpPr>
      <p:pic>
        <p:nvPicPr>
          <p:cNvPr id="244" name="Google Shape;244;p23"/>
          <p:cNvPicPr preferRelativeResize="0"/>
          <p:nvPr/>
        </p:nvPicPr>
        <p:blipFill rotWithShape="1">
          <a:blip r:embed="rId3">
            <a:alphaModFix/>
          </a:blip>
          <a:srcRect l="25066" t="20188" r="38777" b="23467"/>
          <a:stretch/>
        </p:blipFill>
        <p:spPr>
          <a:xfrm>
            <a:off x="-1329676" y="-863979"/>
            <a:ext cx="6612350" cy="5796249"/>
          </a:xfrm>
          <a:prstGeom prst="rect">
            <a:avLst/>
          </a:prstGeom>
          <a:noFill/>
          <a:ln>
            <a:noFill/>
          </a:ln>
        </p:spPr>
      </p:pic>
      <p:sp>
        <p:nvSpPr>
          <p:cNvPr id="247" name="Google Shape;247;p23"/>
          <p:cNvSpPr txBox="1"/>
          <p:nvPr/>
        </p:nvSpPr>
        <p:spPr>
          <a:xfrm>
            <a:off x="3028258" y="154953"/>
            <a:ext cx="14563705" cy="1159356"/>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5499" b="1" i="0" u="none" strike="noStrike" cap="none" dirty="0">
                <a:solidFill>
                  <a:srgbClr val="1B50ED"/>
                </a:solidFill>
                <a:latin typeface="Lilita One"/>
                <a:ea typeface="Lilita One"/>
                <a:cs typeface="Lilita One"/>
                <a:sym typeface="Lilita One"/>
              </a:rPr>
              <a:t>LE SES SI IMPARANO ANCHE GIOCANDO</a:t>
            </a:r>
            <a:endParaRPr dirty="0"/>
          </a:p>
        </p:txBody>
      </p:sp>
      <p:sp>
        <p:nvSpPr>
          <p:cNvPr id="2" name="CasellaDiTesto 1"/>
          <p:cNvSpPr txBox="1"/>
          <p:nvPr/>
        </p:nvSpPr>
        <p:spPr>
          <a:xfrm>
            <a:off x="692727" y="2034146"/>
            <a:ext cx="16791709" cy="461665"/>
          </a:xfrm>
          <a:prstGeom prst="rect">
            <a:avLst/>
          </a:prstGeom>
          <a:noFill/>
        </p:spPr>
        <p:txBody>
          <a:bodyPr wrap="square" rtlCol="0">
            <a:spAutoFit/>
          </a:bodyPr>
          <a:lstStyle/>
          <a:p>
            <a:endParaRPr lang="it-IT" sz="2400" dirty="0"/>
          </a:p>
        </p:txBody>
      </p:sp>
      <p:sp>
        <p:nvSpPr>
          <p:cNvPr id="3" name="CasellaDiTesto 2"/>
          <p:cNvSpPr txBox="1"/>
          <p:nvPr/>
        </p:nvSpPr>
        <p:spPr>
          <a:xfrm rot="10800000" flipV="1">
            <a:off x="1976499" y="2854779"/>
            <a:ext cx="15026183" cy="5078313"/>
          </a:xfrm>
          <a:prstGeom prst="rect">
            <a:avLst/>
          </a:prstGeom>
          <a:noFill/>
        </p:spPr>
        <p:txBody>
          <a:bodyPr wrap="square" rtlCol="0">
            <a:spAutoFit/>
          </a:bodyPr>
          <a:lstStyle/>
          <a:p>
            <a:r>
              <a:rPr lang="it-IT" sz="1800" dirty="0"/>
              <a:t>“Società delle immagini” : netta supremazia del visuale; profondo impatto che la comunicazione iconica ha nei processi educativi.</a:t>
            </a:r>
          </a:p>
          <a:p>
            <a:endParaRPr lang="it-IT" sz="1800" dirty="0"/>
          </a:p>
          <a:p>
            <a:r>
              <a:rPr lang="it-IT" sz="1800" dirty="0"/>
              <a:t>Crescente utilizzo di stimoli visivi </a:t>
            </a:r>
          </a:p>
          <a:p>
            <a:endParaRPr lang="it-IT" sz="1800" dirty="0"/>
          </a:p>
          <a:p>
            <a:r>
              <a:rPr lang="it-IT" sz="1800" dirty="0"/>
              <a:t>Le implicazioni rispetto alla sovraesposizione mediatica e iconica si riverberano nei discorsi sociali e in quelli educativi coinvolgendo il mondo della scuola (Burke, </a:t>
            </a:r>
            <a:r>
              <a:rPr lang="it-IT" sz="1800" dirty="0" err="1"/>
              <a:t>Butland</a:t>
            </a:r>
            <a:r>
              <a:rPr lang="it-IT" sz="1800" dirty="0"/>
              <a:t>, Roberts &amp; </a:t>
            </a:r>
            <a:r>
              <a:rPr lang="it-IT" sz="1800" dirty="0" err="1"/>
              <a:t>Snow</a:t>
            </a:r>
            <a:r>
              <a:rPr lang="it-IT" sz="1800" dirty="0"/>
              <a:t>, 2013; Mitchell, 2005; Ranieri, 2011)</a:t>
            </a:r>
          </a:p>
          <a:p>
            <a:endParaRPr lang="it-IT" sz="1800" dirty="0"/>
          </a:p>
          <a:p>
            <a:r>
              <a:rPr lang="it-IT" sz="1800" dirty="0"/>
              <a:t>Rapporto tra sfera iconica e sfera verbale </a:t>
            </a:r>
          </a:p>
          <a:p>
            <a:endParaRPr lang="it-IT" sz="1800" dirty="0"/>
          </a:p>
          <a:p>
            <a:endParaRPr lang="it-IT" sz="1800" dirty="0"/>
          </a:p>
          <a:p>
            <a:r>
              <a:rPr lang="it-IT" sz="1800" dirty="0"/>
              <a:t> Indicazioni Nazionali (MIUR, 2012): la competenza di lettura è considerata “[...] attività particolarmente utile per favorire il processo di maturazione dell’allievo” ed è correlata allo sviluppo di “[...] capacità di concentrazione e di riflessione critica”, nonché alla “[...] costante messa in atto di operazioni cognitive per la comprensione del testo” (p. 28)</a:t>
            </a:r>
          </a:p>
          <a:p>
            <a:endParaRPr lang="it-IT" sz="1800" dirty="0"/>
          </a:p>
          <a:p>
            <a:r>
              <a:rPr lang="it-IT" sz="1800" dirty="0"/>
              <a:t>OCSE : definisce la </a:t>
            </a:r>
            <a:r>
              <a:rPr lang="it-IT" sz="1800" i="1" dirty="0" err="1"/>
              <a:t>reading</a:t>
            </a:r>
            <a:r>
              <a:rPr lang="it-IT" sz="1800" i="1" dirty="0"/>
              <a:t> </a:t>
            </a:r>
            <a:r>
              <a:rPr lang="it-IT" sz="1800" i="1" dirty="0" err="1"/>
              <a:t>literacy</a:t>
            </a:r>
            <a:r>
              <a:rPr lang="it-IT" sz="1800" i="1" dirty="0"/>
              <a:t> </a:t>
            </a:r>
            <a:r>
              <a:rPr lang="it-IT" sz="1800" dirty="0"/>
              <a:t>sottolineando l’importanza della “[…] capacità di comprendere e usare testi scritti, riflettendo su di essi per raggiungere i propri obiettivi, per sviluppare la propria conoscenza e il proprio potenziale, e per svolgere un ruolo attivo nella società”. </a:t>
            </a:r>
          </a:p>
          <a:p>
            <a:endParaRPr lang="it-IT" sz="1800" dirty="0"/>
          </a:p>
          <a:p>
            <a:endParaRPr lang="it-IT"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6" name="PlaceHolder 1"/>
          <p:cNvSpPr>
            <a:spLocks noGrp="1"/>
          </p:cNvSpPr>
          <p:nvPr>
            <p:ph type="title" idx="4294967295"/>
          </p:nvPr>
        </p:nvSpPr>
        <p:spPr>
          <a:xfrm>
            <a:off x="985320" y="175471"/>
            <a:ext cx="16459200" cy="871544"/>
          </a:xfrm>
          <a:prstGeom prst="rect">
            <a:avLst/>
          </a:prstGeom>
          <a:noFill/>
          <a:ln w="0">
            <a:noFill/>
          </a:ln>
        </p:spPr>
        <p:txBody>
          <a:bodyPr anchor="ctr">
            <a:noAutofit/>
          </a:bodyPr>
          <a:lstStyle/>
          <a:p>
            <a:pPr>
              <a:tabLst>
                <a:tab pos="0" algn="l"/>
                <a:tab pos="1828800" algn="l"/>
                <a:tab pos="3657600" algn="l"/>
                <a:tab pos="5486400" algn="l"/>
                <a:tab pos="7315200" algn="l"/>
                <a:tab pos="9144000" algn="l"/>
                <a:tab pos="10972800" algn="l"/>
                <a:tab pos="12801600" algn="l"/>
                <a:tab pos="14630400" algn="l"/>
                <a:tab pos="16459200" algn="l"/>
                <a:tab pos="18288000" algn="l"/>
                <a:tab pos="20116800" algn="l"/>
              </a:tabLst>
            </a:pPr>
            <a:r>
              <a:rPr lang="it-IT" sz="4000" b="1" spc="-2" dirty="0">
                <a:solidFill>
                  <a:schemeClr val="bg2">
                    <a:lumMod val="60000"/>
                    <a:lumOff val="40000"/>
                  </a:schemeClr>
                </a:solidFill>
                <a:effectLst>
                  <a:outerShdw blurRad="38100" dist="38100" dir="2700000" algn="tl">
                    <a:srgbClr val="000000">
                      <a:alpha val="43137"/>
                    </a:srgbClr>
                  </a:outerShdw>
                </a:effectLst>
                <a:latin typeface="Candara"/>
              </a:rPr>
              <a:t>IN CONCRETO…..</a:t>
            </a:r>
          </a:p>
        </p:txBody>
      </p:sp>
      <p:sp>
        <p:nvSpPr>
          <p:cNvPr id="4" name="CasellaDiTesto 3"/>
          <p:cNvSpPr txBox="1"/>
          <p:nvPr/>
        </p:nvSpPr>
        <p:spPr>
          <a:xfrm>
            <a:off x="1381733" y="1678674"/>
            <a:ext cx="15664321" cy="8217634"/>
          </a:xfrm>
          <a:prstGeom prst="rect">
            <a:avLst/>
          </a:prstGeom>
          <a:noFill/>
        </p:spPr>
        <p:txBody>
          <a:bodyPr wrap="square" rtlCol="0">
            <a:spAutoFit/>
          </a:bodyPr>
          <a:lstStyle/>
          <a:p>
            <a:r>
              <a:rPr lang="it-IT" sz="2800" b="1" dirty="0"/>
              <a:t>CASO 1</a:t>
            </a:r>
          </a:p>
          <a:p>
            <a:endParaRPr lang="it-IT" sz="2000" dirty="0"/>
          </a:p>
          <a:p>
            <a:r>
              <a:rPr lang="it-IT" sz="2000" dirty="0"/>
              <a:t> IN UNA CLASSE E’ PRESENTE UN GRUPPO, NUMERICAMENTE MINORITARIO, MA CHE ASSUME COMPORTAMENTI DA BULLI NEI CONFRONTI DEI COMPAGNI E COMPAGNE.</a:t>
            </a:r>
          </a:p>
          <a:p>
            <a:r>
              <a:rPr lang="it-IT" sz="2000" dirty="0"/>
              <a:t>I COMPONENTI DEL GRUPPO SONO  STATI RIPETUTAMENTE RIPRESI DAGLI INSEGNANTI, MA SENZA SUCCESSO.</a:t>
            </a:r>
          </a:p>
          <a:p>
            <a:endParaRPr lang="it-IT" sz="2000" dirty="0"/>
          </a:p>
          <a:p>
            <a:r>
              <a:rPr lang="it-IT" sz="2000" dirty="0"/>
              <a:t>PROPOSTE DI STRATEGIE:</a:t>
            </a:r>
          </a:p>
          <a:p>
            <a:endParaRPr lang="it-IT" sz="2000" dirty="0"/>
          </a:p>
          <a:p>
            <a:pPr marL="457200" indent="-457200">
              <a:buAutoNum type="arabicPeriod"/>
            </a:pPr>
            <a:r>
              <a:rPr lang="it-IT" sz="2000" dirty="0"/>
              <a:t>Rompere il gruppo, attraverso il sistematico uso di forme di </a:t>
            </a:r>
            <a:r>
              <a:rPr lang="it-IT" sz="2000" b="1" dirty="0" err="1"/>
              <a:t>peer</a:t>
            </a:r>
            <a:r>
              <a:rPr lang="it-IT" sz="2000" b="1" dirty="0"/>
              <a:t> to </a:t>
            </a:r>
            <a:r>
              <a:rPr lang="it-IT" sz="2000" b="1" dirty="0" err="1"/>
              <a:t>peer</a:t>
            </a:r>
            <a:r>
              <a:rPr lang="it-IT" sz="2000" b="1" dirty="0"/>
              <a:t> </a:t>
            </a:r>
            <a:r>
              <a:rPr lang="it-IT" sz="2000" b="1" dirty="0" err="1"/>
              <a:t>learning</a:t>
            </a:r>
            <a:r>
              <a:rPr lang="it-IT" sz="2000" b="1" dirty="0"/>
              <a:t> </a:t>
            </a:r>
            <a:r>
              <a:rPr lang="it-IT" sz="2000" dirty="0"/>
              <a:t>che obbligano a </a:t>
            </a:r>
          </a:p>
          <a:p>
            <a:r>
              <a:rPr lang="it-IT" sz="2000" dirty="0"/>
              <a:t>      lavorare con altri pari. Strategia da portare avanti in modo sistematico e non episodico, da parte di </a:t>
            </a:r>
          </a:p>
          <a:p>
            <a:r>
              <a:rPr lang="it-IT" sz="2000" dirty="0"/>
              <a:t>      tutti gli insegnanti.  Valorizzare le competenze positive dei soggetti devianti e utilizzarle all’interno</a:t>
            </a:r>
          </a:p>
          <a:p>
            <a:r>
              <a:rPr lang="it-IT" sz="2000" dirty="0"/>
              <a:t>      di altri gruppi.</a:t>
            </a:r>
          </a:p>
          <a:p>
            <a:endParaRPr lang="it-IT" sz="2000" dirty="0"/>
          </a:p>
          <a:p>
            <a:r>
              <a:rPr lang="it-IT" sz="2000" dirty="0"/>
              <a:t>2. Utilizzare l’attività del </a:t>
            </a:r>
            <a:r>
              <a:rPr lang="it-IT" sz="2000" b="1" dirty="0"/>
              <a:t>Cambio ruolo </a:t>
            </a:r>
            <a:r>
              <a:rPr lang="it-IT" sz="2000" dirty="0"/>
              <a:t>rispetto ad un situazione tipica all’interno della quotidianità</a:t>
            </a:r>
          </a:p>
          <a:p>
            <a:r>
              <a:rPr lang="it-IT" sz="2000" dirty="0"/>
              <a:t>     scolastica ma che rimandi a condotte potenzialmente «da bulli». Per esempio: Oggi facciamo un esperimento: il momento    </a:t>
            </a:r>
          </a:p>
          <a:p>
            <a:r>
              <a:rPr lang="it-IT" sz="2000" dirty="0"/>
              <a:t>     dell’intervallo lo utilizziamo per svolgere una attività diversa: potete fare la vostra ricreazione come sempre ma a ciascuno viene   </a:t>
            </a:r>
          </a:p>
          <a:p>
            <a:r>
              <a:rPr lang="it-IT" sz="2000" dirty="0"/>
              <a:t>     assegnata una identità diversa da quella reale: in sostanza ciascuno di voi sarà qualcun altro in tutti gli intervalli della settimana </a:t>
            </a:r>
          </a:p>
          <a:p>
            <a:r>
              <a:rPr lang="it-IT" sz="2000" dirty="0"/>
              <a:t>    (sempre lo stesso compagno, che vi viene assegnato, indipendentemente da fatto di essere maschi o femmine).  Quindi ognuno si  </a:t>
            </a:r>
          </a:p>
          <a:p>
            <a:r>
              <a:rPr lang="it-IT" sz="2000" dirty="0"/>
              <a:t>    comporterà COME SE fosse veramente quel compagno o compagna. Ma lo dovete fare in modo intelligente: non serve scimmiottare </a:t>
            </a:r>
          </a:p>
          <a:p>
            <a:r>
              <a:rPr lang="it-IT" sz="2000" dirty="0"/>
              <a:t>    il vostro compagno o compagna per renderlo ridicolo, ma serve METTERSI AL SUO POSTO, NEI SUOI PANNI, E comportarvi </a:t>
            </a:r>
          </a:p>
          <a:p>
            <a:r>
              <a:rPr lang="it-IT" sz="2000" dirty="0"/>
              <a:t>    esattamente come farebbe lui o lei durante la ricreazione, stando con i suoi amici, facendo i giochi che gli o le piacciono.</a:t>
            </a:r>
          </a:p>
          <a:p>
            <a:endParaRPr lang="it-IT" sz="2000" dirty="0"/>
          </a:p>
          <a:p>
            <a:r>
              <a:rPr lang="it-IT" sz="2000" dirty="0"/>
              <a:t>3. Alla fine della settimana faremo una cosa tutti insieme: ognuno recupererà il suo vero ruolo, tornerà a tempo pieno ad essere se stesso</a:t>
            </a:r>
          </a:p>
          <a:p>
            <a:r>
              <a:rPr lang="it-IT" sz="2000" dirty="0"/>
              <a:t>    e noi dedicheremo del tempo ad una attività che si chiama CIRCLE TIME.  E parleremo di quello che è successo nel cambio di ruoli.</a:t>
            </a:r>
          </a:p>
          <a:p>
            <a:endParaRPr lang="it-IT" sz="2000" dirty="0"/>
          </a:p>
          <a:p>
            <a:endParaRPr lang="it-IT" sz="2000" dirty="0"/>
          </a:p>
        </p:txBody>
      </p:sp>
      <p:pic>
        <p:nvPicPr>
          <p:cNvPr id="5" name="Immagine 4"/>
          <p:cNvPicPr>
            <a:picLocks noChangeAspect="1"/>
          </p:cNvPicPr>
          <p:nvPr/>
        </p:nvPicPr>
        <p:blipFill>
          <a:blip r:embed="rId2"/>
          <a:stretch>
            <a:fillRect/>
          </a:stretch>
        </p:blipFill>
        <p:spPr>
          <a:xfrm>
            <a:off x="13088700" y="3417429"/>
            <a:ext cx="3561569" cy="2370062"/>
          </a:xfrm>
          <a:prstGeom prst="rect">
            <a:avLst/>
          </a:prstGeom>
        </p:spPr>
      </p:pic>
    </p:spTree>
    <p:extLst>
      <p:ext uri="{BB962C8B-B14F-4D97-AF65-F5344CB8AC3E}">
        <p14:creationId xmlns:p14="http://schemas.microsoft.com/office/powerpoint/2010/main" val="2430454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6" name="PlaceHolder 1"/>
          <p:cNvSpPr>
            <a:spLocks noGrp="1"/>
          </p:cNvSpPr>
          <p:nvPr>
            <p:ph type="title" idx="4294967295"/>
          </p:nvPr>
        </p:nvSpPr>
        <p:spPr>
          <a:xfrm>
            <a:off x="985320" y="0"/>
            <a:ext cx="16459200" cy="871544"/>
          </a:xfrm>
          <a:prstGeom prst="rect">
            <a:avLst/>
          </a:prstGeom>
          <a:noFill/>
          <a:ln w="0">
            <a:noFill/>
          </a:ln>
        </p:spPr>
        <p:txBody>
          <a:bodyPr anchor="ctr">
            <a:noAutofit/>
          </a:bodyPr>
          <a:lstStyle/>
          <a:p>
            <a:pPr>
              <a:tabLst>
                <a:tab pos="0" algn="l"/>
                <a:tab pos="1828800" algn="l"/>
                <a:tab pos="3657600" algn="l"/>
                <a:tab pos="5486400" algn="l"/>
                <a:tab pos="7315200" algn="l"/>
                <a:tab pos="9144000" algn="l"/>
                <a:tab pos="10972800" algn="l"/>
                <a:tab pos="12801600" algn="l"/>
                <a:tab pos="14630400" algn="l"/>
                <a:tab pos="16459200" algn="l"/>
                <a:tab pos="18288000" algn="l"/>
                <a:tab pos="20116800" algn="l"/>
              </a:tabLst>
            </a:pPr>
            <a:r>
              <a:rPr lang="it-IT" sz="4000" b="1" spc="-2" dirty="0">
                <a:solidFill>
                  <a:schemeClr val="bg2">
                    <a:lumMod val="60000"/>
                    <a:lumOff val="40000"/>
                  </a:schemeClr>
                </a:solidFill>
                <a:effectLst>
                  <a:outerShdw blurRad="38100" dist="38100" dir="2700000" algn="tl">
                    <a:srgbClr val="000000">
                      <a:alpha val="43137"/>
                    </a:srgbClr>
                  </a:outerShdw>
                </a:effectLst>
                <a:latin typeface="Candara"/>
              </a:rPr>
              <a:t>IN CONCRETO…..</a:t>
            </a:r>
          </a:p>
        </p:txBody>
      </p:sp>
      <p:sp>
        <p:nvSpPr>
          <p:cNvPr id="4" name="CasellaDiTesto 3"/>
          <p:cNvSpPr txBox="1"/>
          <p:nvPr/>
        </p:nvSpPr>
        <p:spPr>
          <a:xfrm>
            <a:off x="507648" y="871544"/>
            <a:ext cx="17343624" cy="9756517"/>
          </a:xfrm>
          <a:prstGeom prst="rect">
            <a:avLst/>
          </a:prstGeom>
          <a:noFill/>
        </p:spPr>
        <p:txBody>
          <a:bodyPr wrap="square" rtlCol="0">
            <a:spAutoFit/>
          </a:bodyPr>
          <a:lstStyle/>
          <a:p>
            <a:r>
              <a:rPr lang="it-IT" sz="2800" b="1" dirty="0"/>
              <a:t>CASO 2</a:t>
            </a:r>
          </a:p>
          <a:p>
            <a:endParaRPr lang="it-IT" sz="2000" dirty="0"/>
          </a:p>
          <a:p>
            <a:r>
              <a:rPr lang="it-IT" sz="2000" dirty="0"/>
              <a:t> IN UNA CLASSE E’ PRESENTE UN BAMBINO/RAGAZZINO CHE HA IMPROVVISI ACCESSI DI RABBIA, CHE DESTABILIZZANO L’INTERA CLASSE E METTONO IN DIFFICOLTA’ GLI INSEGNANTI.</a:t>
            </a:r>
          </a:p>
          <a:p>
            <a:endParaRPr lang="it-IT" sz="2000" dirty="0"/>
          </a:p>
          <a:p>
            <a:r>
              <a:rPr lang="it-IT" sz="2000" dirty="0"/>
              <a:t>PROPOSTE DI STRATEGIE:</a:t>
            </a:r>
          </a:p>
          <a:p>
            <a:endParaRPr lang="it-IT" sz="2000" dirty="0"/>
          </a:p>
          <a:p>
            <a:pPr marL="457200" indent="-457200">
              <a:buAutoNum type="arabicPeriod"/>
            </a:pPr>
            <a:r>
              <a:rPr lang="it-IT" sz="2000" dirty="0"/>
              <a:t>Gli insegnanti di Italiano e Arte/Immagine si coordinano e propongono una attività ai bambini: </a:t>
            </a:r>
          </a:p>
          <a:p>
            <a:r>
              <a:rPr lang="it-IT" sz="2000" dirty="0"/>
              <a:t>       si tratta di costruire insieme una storia, inventarla e disegnarla, scrivere i dialoghi…la storia però</a:t>
            </a:r>
          </a:p>
          <a:p>
            <a:r>
              <a:rPr lang="it-IT" sz="2000" dirty="0"/>
              <a:t>       avrà un finale aperto che verrà poi deciso da gruppi che verranno costituiti. La storia ha la caratteristica </a:t>
            </a:r>
          </a:p>
          <a:p>
            <a:r>
              <a:rPr lang="it-IT" sz="2000" dirty="0"/>
              <a:t>       di evocare una situazione difficile, che crea stress, tensione e che può sfociare in modi anche </a:t>
            </a:r>
          </a:p>
          <a:p>
            <a:r>
              <a:rPr lang="it-IT" sz="2000" dirty="0"/>
              <a:t>       drammatici e violenti</a:t>
            </a:r>
          </a:p>
          <a:p>
            <a:endParaRPr lang="it-IT" sz="2000" dirty="0"/>
          </a:p>
          <a:p>
            <a:pPr marL="457200" indent="-457200">
              <a:buAutoNum type="arabicPeriod" startAt="2"/>
            </a:pPr>
            <a:r>
              <a:rPr lang="it-IT" sz="2000" dirty="0"/>
              <a:t>La classe lavora dapprima in unità cercando la storia, discutendo della trama; poi si creano i gruppi,</a:t>
            </a:r>
          </a:p>
          <a:p>
            <a:r>
              <a:rPr lang="it-IT" sz="2000" dirty="0"/>
              <a:t>       a ciascun gruppo viene assegnato un compito (disegnare alcune vignette, scrivere i testi, ecc.)</a:t>
            </a:r>
          </a:p>
          <a:p>
            <a:endParaRPr lang="it-IT" sz="2000" dirty="0"/>
          </a:p>
          <a:p>
            <a:pPr marL="457200" indent="-457200">
              <a:buAutoNum type="arabicPeriod" startAt="3"/>
            </a:pPr>
            <a:r>
              <a:rPr lang="it-IT" sz="2000" dirty="0"/>
              <a:t>Una volta terminato il lavoro a gruppi, si compone l’intera storia che ha un finale aperto: COME VA A FINIRE? </a:t>
            </a:r>
          </a:p>
          <a:p>
            <a:pPr marL="457200" indent="-457200">
              <a:buAutoNum type="arabicPeriod" startAt="3"/>
            </a:pPr>
            <a:endParaRPr lang="it-IT" sz="2000" dirty="0"/>
          </a:p>
          <a:p>
            <a:pPr marL="457200" indent="-457200">
              <a:buAutoNum type="arabicPeriod" startAt="3"/>
            </a:pPr>
            <a:r>
              <a:rPr lang="it-IT" sz="2000" dirty="0"/>
              <a:t>L’obiettivo è di mostrare alternative possibili al perdere il controllo</a:t>
            </a:r>
          </a:p>
          <a:p>
            <a:pPr marL="457200" indent="-457200">
              <a:buAutoNum type="arabicPeriod" startAt="3"/>
            </a:pPr>
            <a:endParaRPr lang="it-IT" sz="2000" dirty="0"/>
          </a:p>
          <a:p>
            <a:r>
              <a:rPr lang="it-IT" sz="2000" dirty="0"/>
              <a:t>IPOTESI DI STORIA (si suggerisce di costruire soltanto il canovaccio della storia, lasciando ai bambini e ragazzi la definizione dei dettagli e la successione degli eventi)</a:t>
            </a:r>
          </a:p>
          <a:p>
            <a:endParaRPr lang="it-IT" sz="2000" dirty="0"/>
          </a:p>
          <a:p>
            <a:r>
              <a:rPr lang="it-IT" sz="2000" dirty="0"/>
              <a:t>E’ primavera, le giornate si allungano, le temperature salgono e c’è spesso il sole. I gruppo dei «coltivatori pazzerelli» inizia a sistemare l’orto: si deve dissodare la terra, seminare, sistemare i rami di sostegno, predisporre per innaffiare, concimare. Ognuno ha un compito, o da solo o a piccoli gruppi. I gruppi sono coordinati dal Contadino esperto. In un gruppo c’è un coltivatore, di nome </a:t>
            </a:r>
            <a:r>
              <a:rPr lang="it-IT" sz="2000" dirty="0" err="1"/>
              <a:t>Pestacido</a:t>
            </a:r>
            <a:r>
              <a:rPr lang="it-IT" sz="2000" dirty="0"/>
              <a:t>, che si rifiuta di svolgere il compito assegnato, certe volte danneggia il lavoro degli altri coltivatori, risponde male ai compagni di orto, spesso li insulta e li denigra, e non chiede mai scusa; quando il Contadino esperto chiede spiegazioni a </a:t>
            </a:r>
            <a:r>
              <a:rPr lang="it-IT" sz="2000" dirty="0" err="1"/>
              <a:t>Pestacido</a:t>
            </a:r>
            <a:r>
              <a:rPr lang="it-IT" sz="2000" dirty="0"/>
              <a:t>, questo reagisce molto male, insultando il Contadino, lanciandogli addosso un rastrello e dei sassi.</a:t>
            </a:r>
          </a:p>
          <a:p>
            <a:r>
              <a:rPr lang="it-IT" sz="2000"/>
              <a:t>COME VA A FINIRE LA STORIA? </a:t>
            </a:r>
            <a:endParaRPr lang="it-IT" sz="2000" dirty="0"/>
          </a:p>
          <a:p>
            <a:endParaRPr lang="it-IT" sz="2000" dirty="0"/>
          </a:p>
          <a:p>
            <a:endParaRPr lang="it-IT" sz="2000" dirty="0"/>
          </a:p>
        </p:txBody>
      </p:sp>
      <p:pic>
        <p:nvPicPr>
          <p:cNvPr id="2" name="Immagine 1"/>
          <p:cNvPicPr>
            <a:picLocks noChangeAspect="1"/>
          </p:cNvPicPr>
          <p:nvPr/>
        </p:nvPicPr>
        <p:blipFill>
          <a:blip r:embed="rId2"/>
          <a:stretch>
            <a:fillRect/>
          </a:stretch>
        </p:blipFill>
        <p:spPr>
          <a:xfrm>
            <a:off x="13511710" y="2989251"/>
            <a:ext cx="3028950" cy="1514475"/>
          </a:xfrm>
          <a:prstGeom prst="rect">
            <a:avLst/>
          </a:prstGeom>
        </p:spPr>
      </p:pic>
    </p:spTree>
    <p:extLst>
      <p:ext uri="{BB962C8B-B14F-4D97-AF65-F5344CB8AC3E}">
        <p14:creationId xmlns:p14="http://schemas.microsoft.com/office/powerpoint/2010/main" val="2898421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91"/>
        <p:cNvGrpSpPr/>
        <p:nvPr/>
      </p:nvGrpSpPr>
      <p:grpSpPr>
        <a:xfrm>
          <a:off x="0" y="0"/>
          <a:ext cx="0" cy="0"/>
          <a:chOff x="0" y="0"/>
          <a:chExt cx="0" cy="0"/>
        </a:xfrm>
      </p:grpSpPr>
      <p:sp>
        <p:nvSpPr>
          <p:cNvPr id="292" name="Google Shape;292;p27"/>
          <p:cNvSpPr txBox="1"/>
          <p:nvPr/>
        </p:nvSpPr>
        <p:spPr>
          <a:xfrm>
            <a:off x="2248661" y="1057720"/>
            <a:ext cx="13790700" cy="1159356"/>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5499" b="1" i="0" u="none" strike="noStrike" cap="none" dirty="0">
                <a:solidFill>
                  <a:srgbClr val="1B50ED"/>
                </a:solidFill>
                <a:latin typeface="Lilita One"/>
                <a:ea typeface="Lilita One"/>
                <a:cs typeface="Lilita One"/>
                <a:sym typeface="Lilita One"/>
              </a:rPr>
              <a:t>HELP DESK</a:t>
            </a:r>
            <a:endParaRPr dirty="0"/>
          </a:p>
        </p:txBody>
      </p:sp>
      <p:pic>
        <p:nvPicPr>
          <p:cNvPr id="293" name="Google Shape;293;p27"/>
          <p:cNvPicPr preferRelativeResize="0"/>
          <p:nvPr/>
        </p:nvPicPr>
        <p:blipFill rotWithShape="1">
          <a:blip r:embed="rId3">
            <a:alphaModFix/>
          </a:blip>
          <a:srcRect l="5047" r="3835"/>
          <a:stretch/>
        </p:blipFill>
        <p:spPr>
          <a:xfrm>
            <a:off x="11531680" y="6890000"/>
            <a:ext cx="6756320" cy="7415371"/>
          </a:xfrm>
          <a:prstGeom prst="rect">
            <a:avLst/>
          </a:prstGeom>
          <a:noFill/>
          <a:ln>
            <a:noFill/>
          </a:ln>
        </p:spPr>
      </p:pic>
      <p:pic>
        <p:nvPicPr>
          <p:cNvPr id="294" name="Google Shape;294;p27"/>
          <p:cNvPicPr preferRelativeResize="0"/>
          <p:nvPr/>
        </p:nvPicPr>
        <p:blipFill rotWithShape="1">
          <a:blip r:embed="rId4">
            <a:alphaModFix/>
          </a:blip>
          <a:srcRect/>
          <a:stretch/>
        </p:blipFill>
        <p:spPr>
          <a:xfrm>
            <a:off x="-1190889" y="-1014244"/>
            <a:ext cx="3949342" cy="4052496"/>
          </a:xfrm>
          <a:prstGeom prst="rect">
            <a:avLst/>
          </a:prstGeom>
          <a:noFill/>
          <a:ln>
            <a:noFill/>
          </a:ln>
        </p:spPr>
      </p:pic>
      <p:pic>
        <p:nvPicPr>
          <p:cNvPr id="295" name="Google Shape;295;p27"/>
          <p:cNvPicPr preferRelativeResize="0"/>
          <p:nvPr/>
        </p:nvPicPr>
        <p:blipFill rotWithShape="1">
          <a:blip r:embed="rId3">
            <a:alphaModFix/>
          </a:blip>
          <a:srcRect r="3836"/>
          <a:stretch/>
        </p:blipFill>
        <p:spPr>
          <a:xfrm>
            <a:off x="-2355234" y="6890000"/>
            <a:ext cx="7130593" cy="7415371"/>
          </a:xfrm>
          <a:prstGeom prst="rect">
            <a:avLst/>
          </a:prstGeom>
          <a:noFill/>
          <a:ln>
            <a:noFill/>
          </a:ln>
        </p:spPr>
      </p:pic>
      <p:pic>
        <p:nvPicPr>
          <p:cNvPr id="296" name="Google Shape;296;p27"/>
          <p:cNvPicPr preferRelativeResize="0"/>
          <p:nvPr/>
        </p:nvPicPr>
        <p:blipFill rotWithShape="1">
          <a:blip r:embed="rId3">
            <a:alphaModFix/>
          </a:blip>
          <a:srcRect l="5047" r="3835"/>
          <a:stretch/>
        </p:blipFill>
        <p:spPr>
          <a:xfrm>
            <a:off x="4775359" y="6890000"/>
            <a:ext cx="6756320" cy="7415371"/>
          </a:xfrm>
          <a:prstGeom prst="rect">
            <a:avLst/>
          </a:prstGeom>
          <a:noFill/>
          <a:ln>
            <a:noFill/>
          </a:ln>
        </p:spPr>
      </p:pic>
      <p:pic>
        <p:nvPicPr>
          <p:cNvPr id="297" name="Google Shape;297;p27"/>
          <p:cNvPicPr preferRelativeResize="0"/>
          <p:nvPr/>
        </p:nvPicPr>
        <p:blipFill rotWithShape="1">
          <a:blip r:embed="rId5">
            <a:alphaModFix/>
          </a:blip>
          <a:srcRect/>
          <a:stretch/>
        </p:blipFill>
        <p:spPr>
          <a:xfrm>
            <a:off x="15699300" y="771139"/>
            <a:ext cx="1502380" cy="1278388"/>
          </a:xfrm>
          <a:prstGeom prst="rect">
            <a:avLst/>
          </a:prstGeom>
          <a:noFill/>
          <a:ln>
            <a:noFill/>
          </a:ln>
        </p:spPr>
      </p:pic>
      <p:sp>
        <p:nvSpPr>
          <p:cNvPr id="298" name="Google Shape;298;p27"/>
          <p:cNvSpPr txBox="1"/>
          <p:nvPr/>
        </p:nvSpPr>
        <p:spPr>
          <a:xfrm>
            <a:off x="308680" y="3257361"/>
            <a:ext cx="4899546" cy="632481"/>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en-US" sz="3000" b="1" i="0" u="none" strike="noStrike" cap="none" dirty="0">
                <a:solidFill>
                  <a:srgbClr val="FF5F2E"/>
                </a:solidFill>
                <a:latin typeface="Lilita One"/>
                <a:ea typeface="Lilita One"/>
                <a:cs typeface="Lilita One"/>
                <a:sym typeface="Lilita One"/>
              </a:rPr>
              <a:t>GIULIA MARIA CAVALETTO</a:t>
            </a:r>
            <a:endParaRPr dirty="0"/>
          </a:p>
        </p:txBody>
      </p:sp>
      <p:sp>
        <p:nvSpPr>
          <p:cNvPr id="299" name="Google Shape;299;p27"/>
          <p:cNvSpPr txBox="1"/>
          <p:nvPr/>
        </p:nvSpPr>
        <p:spPr>
          <a:xfrm>
            <a:off x="5615400" y="3284970"/>
            <a:ext cx="5146092" cy="1897443"/>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en-US" sz="3000" b="1" i="0" u="none" strike="noStrike" cap="none" dirty="0">
                <a:solidFill>
                  <a:srgbClr val="FF5F2E"/>
                </a:solidFill>
                <a:latin typeface="Lilita One"/>
                <a:ea typeface="Lilita One"/>
                <a:cs typeface="Lilita One"/>
                <a:sym typeface="Lilita One"/>
              </a:rPr>
              <a:t>COME CONTATTARMI</a:t>
            </a:r>
          </a:p>
          <a:p>
            <a:pPr marL="0" marR="0" lvl="0" indent="0" algn="ctr" rtl="0">
              <a:lnSpc>
                <a:spcPct val="137000"/>
              </a:lnSpc>
              <a:spcBef>
                <a:spcPts val="0"/>
              </a:spcBef>
              <a:spcAft>
                <a:spcPts val="0"/>
              </a:spcAft>
              <a:buNone/>
            </a:pPr>
            <a:endParaRPr lang="en-US" sz="3000" b="1" dirty="0">
              <a:solidFill>
                <a:srgbClr val="FF5F2E"/>
              </a:solidFill>
              <a:latin typeface="Lilita One"/>
              <a:sym typeface="Lilita One"/>
            </a:endParaRPr>
          </a:p>
          <a:p>
            <a:pPr marL="0" marR="0" lvl="0" indent="0" algn="ctr" rtl="0">
              <a:lnSpc>
                <a:spcPct val="137000"/>
              </a:lnSpc>
              <a:spcBef>
                <a:spcPts val="0"/>
              </a:spcBef>
              <a:spcAft>
                <a:spcPts val="0"/>
              </a:spcAft>
              <a:buNone/>
            </a:pPr>
            <a:r>
              <a:rPr lang="en-US" sz="3000" dirty="0">
                <a:solidFill>
                  <a:schemeClr val="bg2">
                    <a:lumMod val="60000"/>
                    <a:lumOff val="40000"/>
                  </a:schemeClr>
                </a:solidFill>
                <a:latin typeface="Lilita One"/>
                <a:sym typeface="Lilita One"/>
              </a:rPr>
              <a:t>giuliamaria.cavaletto@unipd.it</a:t>
            </a:r>
            <a:endParaRPr dirty="0">
              <a:solidFill>
                <a:schemeClr val="bg2">
                  <a:lumMod val="60000"/>
                  <a:lumOff val="40000"/>
                </a:schemeClr>
              </a:solidFill>
            </a:endParaRPr>
          </a:p>
        </p:txBody>
      </p:sp>
      <p:sp>
        <p:nvSpPr>
          <p:cNvPr id="300" name="Google Shape;300;p27"/>
          <p:cNvSpPr txBox="1"/>
          <p:nvPr/>
        </p:nvSpPr>
        <p:spPr>
          <a:xfrm>
            <a:off x="12294518" y="3139299"/>
            <a:ext cx="3472342" cy="1264962"/>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en-US" sz="3000" b="1" dirty="0">
                <a:solidFill>
                  <a:srgbClr val="FF5F2E"/>
                </a:solidFill>
                <a:latin typeface="Lilita One"/>
                <a:sym typeface="Lilita One"/>
              </a:rPr>
              <a:t>MOMENTI PROGRAMMATI</a:t>
            </a:r>
            <a:endParaRPr dirty="0"/>
          </a:p>
        </p:txBody>
      </p:sp>
      <p:sp>
        <p:nvSpPr>
          <p:cNvPr id="304" name="Google Shape;304;p27"/>
          <p:cNvSpPr txBox="1"/>
          <p:nvPr/>
        </p:nvSpPr>
        <p:spPr>
          <a:xfrm>
            <a:off x="11883035" y="4778211"/>
            <a:ext cx="4295307" cy="609398"/>
          </a:xfrm>
          <a:prstGeom prst="rect">
            <a:avLst/>
          </a:prstGeom>
          <a:noFill/>
          <a:ln>
            <a:noFill/>
          </a:ln>
        </p:spPr>
        <p:txBody>
          <a:bodyPr spcFirstLastPara="1" wrap="square" lIns="0" tIns="0" rIns="0" bIns="0" anchor="t" anchorCtr="0">
            <a:spAutoFit/>
          </a:bodyPr>
          <a:lstStyle/>
          <a:p>
            <a:pPr marL="0" marR="0" lvl="1" indent="0" algn="ctr" rtl="0">
              <a:lnSpc>
                <a:spcPct val="132000"/>
              </a:lnSpc>
              <a:spcBef>
                <a:spcPts val="0"/>
              </a:spcBef>
              <a:spcAft>
                <a:spcPts val="0"/>
              </a:spcAft>
              <a:buNone/>
            </a:pPr>
            <a:r>
              <a:rPr lang="en-US" sz="3000" dirty="0" err="1">
                <a:solidFill>
                  <a:schemeClr val="bg2">
                    <a:lumMod val="60000"/>
                    <a:lumOff val="40000"/>
                  </a:schemeClr>
                </a:solidFill>
                <a:latin typeface="Lilita One"/>
                <a:sym typeface="Lato"/>
              </a:rPr>
              <a:t>Consultare</a:t>
            </a:r>
            <a:r>
              <a:rPr lang="en-US" sz="3000" dirty="0">
                <a:solidFill>
                  <a:schemeClr val="bg2">
                    <a:lumMod val="60000"/>
                    <a:lumOff val="40000"/>
                  </a:schemeClr>
                </a:solidFill>
                <a:latin typeface="Lilita One"/>
                <a:sym typeface="Lato"/>
              </a:rPr>
              <a:t> </a:t>
            </a:r>
            <a:r>
              <a:rPr lang="en-US" sz="3000" dirty="0" err="1">
                <a:solidFill>
                  <a:schemeClr val="bg2">
                    <a:lumMod val="60000"/>
                    <a:lumOff val="40000"/>
                  </a:schemeClr>
                </a:solidFill>
                <a:latin typeface="Lilita One"/>
                <a:sym typeface="Lato"/>
              </a:rPr>
              <a:t>il</a:t>
            </a:r>
            <a:r>
              <a:rPr lang="en-US" sz="3000" dirty="0">
                <a:solidFill>
                  <a:schemeClr val="bg2">
                    <a:lumMod val="60000"/>
                    <a:lumOff val="40000"/>
                  </a:schemeClr>
                </a:solidFill>
                <a:latin typeface="Lilita One"/>
                <a:sym typeface="Lato"/>
              </a:rPr>
              <a:t> </a:t>
            </a:r>
            <a:r>
              <a:rPr lang="en-US" sz="3000" dirty="0" err="1">
                <a:solidFill>
                  <a:schemeClr val="bg2">
                    <a:lumMod val="60000"/>
                    <a:lumOff val="40000"/>
                  </a:schemeClr>
                </a:solidFill>
                <a:latin typeface="Lilita One"/>
                <a:sym typeface="Lato"/>
              </a:rPr>
              <a:t>calendario</a:t>
            </a:r>
            <a:endParaRPr sz="3000" dirty="0">
              <a:solidFill>
                <a:schemeClr val="bg2">
                  <a:lumMod val="60000"/>
                  <a:lumOff val="40000"/>
                </a:schemeClr>
              </a:solidFill>
              <a:latin typeface="Lilita One"/>
            </a:endParaRPr>
          </a:p>
        </p:txBody>
      </p:sp>
      <p:pic>
        <p:nvPicPr>
          <p:cNvPr id="310" name="Google Shape;310;p27"/>
          <p:cNvPicPr preferRelativeResize="0"/>
          <p:nvPr/>
        </p:nvPicPr>
        <p:blipFill rotWithShape="1">
          <a:blip r:embed="rId6">
            <a:alphaModFix/>
          </a:blip>
          <a:srcRect/>
          <a:stretch/>
        </p:blipFill>
        <p:spPr>
          <a:xfrm>
            <a:off x="15013982" y="7457194"/>
            <a:ext cx="4106578" cy="2829806"/>
          </a:xfrm>
          <a:prstGeom prst="rect">
            <a:avLst/>
          </a:prstGeom>
          <a:noFill/>
          <a:ln>
            <a:noFill/>
          </a:ln>
        </p:spPr>
      </p:pic>
      <p:pic>
        <p:nvPicPr>
          <p:cNvPr id="3" name="Immagine 2"/>
          <p:cNvPicPr>
            <a:picLocks noChangeAspect="1"/>
          </p:cNvPicPr>
          <p:nvPr/>
        </p:nvPicPr>
        <p:blipFill>
          <a:blip r:embed="rId7"/>
          <a:stretch>
            <a:fillRect/>
          </a:stretch>
        </p:blipFill>
        <p:spPr>
          <a:xfrm>
            <a:off x="1058364" y="3889842"/>
            <a:ext cx="3156224" cy="3938094"/>
          </a:xfrm>
          <a:prstGeom prst="rect">
            <a:avLst/>
          </a:prstGeom>
        </p:spPr>
      </p:pic>
    </p:spTree>
    <p:extLst>
      <p:ext uri="{BB962C8B-B14F-4D97-AF65-F5344CB8AC3E}">
        <p14:creationId xmlns:p14="http://schemas.microsoft.com/office/powerpoint/2010/main" val="303059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166"/>
        <p:cNvGrpSpPr/>
        <p:nvPr/>
      </p:nvGrpSpPr>
      <p:grpSpPr>
        <a:xfrm>
          <a:off x="0" y="0"/>
          <a:ext cx="0" cy="0"/>
          <a:chOff x="0" y="0"/>
          <a:chExt cx="0" cy="0"/>
        </a:xfrm>
      </p:grpSpPr>
      <p:pic>
        <p:nvPicPr>
          <p:cNvPr id="174" name="Google Shape;174;p19"/>
          <p:cNvPicPr preferRelativeResize="0"/>
          <p:nvPr/>
        </p:nvPicPr>
        <p:blipFill rotWithShape="1">
          <a:blip r:embed="rId3">
            <a:alphaModFix/>
          </a:blip>
          <a:srcRect/>
          <a:stretch/>
        </p:blipFill>
        <p:spPr>
          <a:xfrm rot="1008947">
            <a:off x="666067" y="696293"/>
            <a:ext cx="1504668" cy="1847248"/>
          </a:xfrm>
          <a:prstGeom prst="rect">
            <a:avLst/>
          </a:prstGeom>
          <a:noFill/>
          <a:ln>
            <a:noFill/>
          </a:ln>
        </p:spPr>
      </p:pic>
      <p:sp>
        <p:nvSpPr>
          <p:cNvPr id="183" name="Google Shape;183;p19"/>
          <p:cNvSpPr txBox="1"/>
          <p:nvPr/>
        </p:nvSpPr>
        <p:spPr>
          <a:xfrm>
            <a:off x="2123298" y="2232649"/>
            <a:ext cx="15268085" cy="1595501"/>
          </a:xfrm>
          <a:prstGeom prst="rect">
            <a:avLst/>
          </a:prstGeom>
          <a:noFill/>
          <a:ln>
            <a:noFill/>
          </a:ln>
        </p:spPr>
        <p:txBody>
          <a:bodyPr spcFirstLastPara="1" wrap="square" lIns="0" tIns="0" rIns="0" bIns="0" anchor="t" anchorCtr="0">
            <a:spAutoFit/>
          </a:bodyPr>
          <a:lstStyle/>
          <a:p>
            <a:r>
              <a:rPr lang="it-IT" sz="2400" i="1" dirty="0">
                <a:latin typeface="+mn-lt"/>
              </a:rPr>
              <a:t>:</a:t>
            </a:r>
          </a:p>
          <a:p>
            <a:endParaRPr lang="it-IT" sz="2400" dirty="0">
              <a:latin typeface="+mn-lt"/>
            </a:endParaRPr>
          </a:p>
          <a:p>
            <a:endParaRPr lang="it-IT" sz="2400" dirty="0">
              <a:latin typeface="+mn-lt"/>
            </a:endParaRPr>
          </a:p>
          <a:p>
            <a:pPr marL="0" marR="0" lvl="1" indent="0" algn="ctr" rtl="0">
              <a:lnSpc>
                <a:spcPct val="132000"/>
              </a:lnSpc>
              <a:spcBef>
                <a:spcPts val="0"/>
              </a:spcBef>
              <a:spcAft>
                <a:spcPts val="0"/>
              </a:spcAft>
              <a:buNone/>
            </a:pPr>
            <a:r>
              <a:rPr lang="en-US" sz="2400" b="0" i="0" u="none" strike="noStrike" cap="none" dirty="0">
                <a:solidFill>
                  <a:srgbClr val="000000"/>
                </a:solidFill>
                <a:latin typeface="+mn-lt"/>
                <a:ea typeface="Lato"/>
                <a:cs typeface="Lato"/>
                <a:sym typeface="Lato"/>
              </a:rPr>
              <a:t>.</a:t>
            </a:r>
            <a:endParaRPr sz="2400" dirty="0">
              <a:latin typeface="+mn-lt"/>
            </a:endParaRPr>
          </a:p>
        </p:txBody>
      </p:sp>
      <p:sp>
        <p:nvSpPr>
          <p:cNvPr id="2" name="CasellaDiTesto 1"/>
          <p:cNvSpPr txBox="1"/>
          <p:nvPr/>
        </p:nvSpPr>
        <p:spPr>
          <a:xfrm>
            <a:off x="2988860" y="777922"/>
            <a:ext cx="10649069" cy="646331"/>
          </a:xfrm>
          <a:prstGeom prst="rect">
            <a:avLst/>
          </a:prstGeom>
          <a:noFill/>
        </p:spPr>
        <p:txBody>
          <a:bodyPr wrap="none" rtlCol="0">
            <a:spAutoFit/>
          </a:bodyPr>
          <a:lstStyle/>
          <a:p>
            <a:r>
              <a:rPr lang="it-IT" sz="3600" b="1" dirty="0">
                <a:solidFill>
                  <a:schemeClr val="bg2">
                    <a:lumMod val="75000"/>
                  </a:schemeClr>
                </a:solidFill>
                <a:effectLst>
                  <a:outerShdw blurRad="38100" dist="38100" dir="2700000" algn="tl">
                    <a:srgbClr val="000000">
                      <a:alpha val="43137"/>
                    </a:srgbClr>
                  </a:outerShdw>
                </a:effectLst>
              </a:rPr>
              <a:t>RISORSE CREATIVE PER GLI APPRENDIMENTI</a:t>
            </a:r>
          </a:p>
        </p:txBody>
      </p:sp>
      <p:sp>
        <p:nvSpPr>
          <p:cNvPr id="3" name="CasellaDiTesto 2"/>
          <p:cNvSpPr txBox="1"/>
          <p:nvPr/>
        </p:nvSpPr>
        <p:spPr>
          <a:xfrm>
            <a:off x="1609499" y="3522232"/>
            <a:ext cx="15781884" cy="2523768"/>
          </a:xfrm>
          <a:prstGeom prst="rect">
            <a:avLst/>
          </a:prstGeom>
          <a:noFill/>
        </p:spPr>
        <p:txBody>
          <a:bodyPr wrap="none" rtlCol="0">
            <a:spAutoFit/>
          </a:bodyPr>
          <a:lstStyle/>
          <a:p>
            <a:r>
              <a:rPr lang="it-IT" sz="2400" dirty="0"/>
              <a:t>Fumetti</a:t>
            </a:r>
          </a:p>
          <a:p>
            <a:r>
              <a:rPr lang="it-IT" sz="2400" dirty="0" err="1"/>
              <a:t>Serious</a:t>
            </a:r>
            <a:r>
              <a:rPr lang="it-IT" sz="2400" dirty="0"/>
              <a:t> Games e </a:t>
            </a:r>
            <a:r>
              <a:rPr lang="it-IT" sz="2400" dirty="0" err="1"/>
              <a:t>Gamification</a:t>
            </a:r>
            <a:r>
              <a:rPr lang="it-IT" sz="2400" dirty="0"/>
              <a:t> </a:t>
            </a:r>
            <a:r>
              <a:rPr lang="it-IT" sz="2400" dirty="0" err="1"/>
              <a:t>experiences</a:t>
            </a:r>
            <a:r>
              <a:rPr lang="it-IT" sz="2400" dirty="0"/>
              <a:t> (digitali)</a:t>
            </a:r>
          </a:p>
          <a:p>
            <a:r>
              <a:rPr lang="it-IT" sz="2400" dirty="0"/>
              <a:t>Giochi</a:t>
            </a:r>
          </a:p>
          <a:p>
            <a:r>
              <a:rPr lang="it-IT" sz="2400" dirty="0"/>
              <a:t>Attività</a:t>
            </a:r>
          </a:p>
          <a:p>
            <a:endParaRPr lang="it-IT" sz="2400" dirty="0"/>
          </a:p>
          <a:p>
            <a:r>
              <a:rPr lang="it-IT" sz="2400" dirty="0"/>
              <a:t>Risorse gratuite, risorse a pagamento, risorse per le quali è sufficiente apprendere un nuovo modo di fare didattica</a:t>
            </a:r>
          </a:p>
          <a:p>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91"/>
        <p:cNvGrpSpPr/>
        <p:nvPr/>
      </p:nvGrpSpPr>
      <p:grpSpPr>
        <a:xfrm>
          <a:off x="0" y="0"/>
          <a:ext cx="0" cy="0"/>
          <a:chOff x="0" y="0"/>
          <a:chExt cx="0" cy="0"/>
        </a:xfrm>
      </p:grpSpPr>
      <p:sp>
        <p:nvSpPr>
          <p:cNvPr id="292" name="Google Shape;292;p27"/>
          <p:cNvSpPr txBox="1"/>
          <p:nvPr/>
        </p:nvSpPr>
        <p:spPr>
          <a:xfrm>
            <a:off x="1634512" y="2871629"/>
            <a:ext cx="13790700" cy="1159356"/>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5499" b="1" i="0" u="none" strike="noStrike" cap="none" dirty="0">
                <a:solidFill>
                  <a:srgbClr val="1B50ED"/>
                </a:solidFill>
                <a:latin typeface="Lilita One"/>
                <a:ea typeface="Lilita One"/>
                <a:cs typeface="Lilita One"/>
                <a:sym typeface="Lilita One"/>
              </a:rPr>
              <a:t>I </a:t>
            </a:r>
            <a:r>
              <a:rPr lang="en-US" sz="5499" b="1" i="0" u="none" strike="noStrike" cap="none" dirty="0" err="1">
                <a:solidFill>
                  <a:srgbClr val="1B50ED"/>
                </a:solidFill>
                <a:latin typeface="Lilita One"/>
                <a:ea typeface="Lilita One"/>
                <a:cs typeface="Lilita One"/>
                <a:sym typeface="Lilita One"/>
              </a:rPr>
              <a:t>fumetti</a:t>
            </a:r>
            <a:endParaRPr dirty="0"/>
          </a:p>
        </p:txBody>
      </p:sp>
      <p:pic>
        <p:nvPicPr>
          <p:cNvPr id="293" name="Google Shape;293;p27"/>
          <p:cNvPicPr preferRelativeResize="0"/>
          <p:nvPr/>
        </p:nvPicPr>
        <p:blipFill rotWithShape="1">
          <a:blip r:embed="rId3">
            <a:alphaModFix/>
          </a:blip>
          <a:srcRect l="5047" r="3835"/>
          <a:stretch/>
        </p:blipFill>
        <p:spPr>
          <a:xfrm>
            <a:off x="11531680" y="6890000"/>
            <a:ext cx="6756320" cy="7415371"/>
          </a:xfrm>
          <a:prstGeom prst="rect">
            <a:avLst/>
          </a:prstGeom>
          <a:noFill/>
          <a:ln>
            <a:noFill/>
          </a:ln>
        </p:spPr>
      </p:pic>
      <p:pic>
        <p:nvPicPr>
          <p:cNvPr id="294" name="Google Shape;294;p27"/>
          <p:cNvPicPr preferRelativeResize="0"/>
          <p:nvPr/>
        </p:nvPicPr>
        <p:blipFill rotWithShape="1">
          <a:blip r:embed="rId4">
            <a:alphaModFix/>
          </a:blip>
          <a:srcRect/>
          <a:stretch/>
        </p:blipFill>
        <p:spPr>
          <a:xfrm>
            <a:off x="-1190889" y="-1014244"/>
            <a:ext cx="3949342" cy="4052496"/>
          </a:xfrm>
          <a:prstGeom prst="rect">
            <a:avLst/>
          </a:prstGeom>
          <a:noFill/>
          <a:ln>
            <a:noFill/>
          </a:ln>
        </p:spPr>
      </p:pic>
      <p:pic>
        <p:nvPicPr>
          <p:cNvPr id="295" name="Google Shape;295;p27"/>
          <p:cNvPicPr preferRelativeResize="0"/>
          <p:nvPr/>
        </p:nvPicPr>
        <p:blipFill rotWithShape="1">
          <a:blip r:embed="rId3">
            <a:alphaModFix/>
          </a:blip>
          <a:srcRect r="3836"/>
          <a:stretch/>
        </p:blipFill>
        <p:spPr>
          <a:xfrm>
            <a:off x="-2355234" y="6890000"/>
            <a:ext cx="7130593" cy="7415371"/>
          </a:xfrm>
          <a:prstGeom prst="rect">
            <a:avLst/>
          </a:prstGeom>
          <a:noFill/>
          <a:ln>
            <a:noFill/>
          </a:ln>
        </p:spPr>
      </p:pic>
      <p:pic>
        <p:nvPicPr>
          <p:cNvPr id="296" name="Google Shape;296;p27"/>
          <p:cNvPicPr preferRelativeResize="0"/>
          <p:nvPr/>
        </p:nvPicPr>
        <p:blipFill rotWithShape="1">
          <a:blip r:embed="rId3">
            <a:alphaModFix/>
          </a:blip>
          <a:srcRect l="5047" r="3835"/>
          <a:stretch/>
        </p:blipFill>
        <p:spPr>
          <a:xfrm>
            <a:off x="4775359" y="6890000"/>
            <a:ext cx="6756320" cy="7415371"/>
          </a:xfrm>
          <a:prstGeom prst="rect">
            <a:avLst/>
          </a:prstGeom>
          <a:noFill/>
          <a:ln>
            <a:noFill/>
          </a:ln>
        </p:spPr>
      </p:pic>
      <p:pic>
        <p:nvPicPr>
          <p:cNvPr id="297" name="Google Shape;297;p27"/>
          <p:cNvPicPr preferRelativeResize="0"/>
          <p:nvPr/>
        </p:nvPicPr>
        <p:blipFill rotWithShape="1">
          <a:blip r:embed="rId5">
            <a:alphaModFix/>
          </a:blip>
          <a:srcRect/>
          <a:stretch/>
        </p:blipFill>
        <p:spPr>
          <a:xfrm>
            <a:off x="15699300" y="771139"/>
            <a:ext cx="1502380" cy="1278388"/>
          </a:xfrm>
          <a:prstGeom prst="rect">
            <a:avLst/>
          </a:prstGeom>
          <a:noFill/>
          <a:ln>
            <a:noFill/>
          </a:ln>
        </p:spPr>
      </p:pic>
      <p:pic>
        <p:nvPicPr>
          <p:cNvPr id="310" name="Google Shape;310;p27"/>
          <p:cNvPicPr preferRelativeResize="0"/>
          <p:nvPr/>
        </p:nvPicPr>
        <p:blipFill rotWithShape="1">
          <a:blip r:embed="rId6">
            <a:alphaModFix/>
          </a:blip>
          <a:srcRect/>
          <a:stretch/>
        </p:blipFill>
        <p:spPr>
          <a:xfrm>
            <a:off x="15013982" y="7457194"/>
            <a:ext cx="4106578" cy="28298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63435" y="273916"/>
            <a:ext cx="13875327" cy="1470025"/>
          </a:xfrm>
        </p:spPr>
        <p:txBody>
          <a:bodyPr/>
          <a:lstStyle/>
          <a:p>
            <a:r>
              <a:rPr lang="it-IT" b="1" dirty="0">
                <a:solidFill>
                  <a:schemeClr val="bg2">
                    <a:lumMod val="60000"/>
                    <a:lumOff val="40000"/>
                  </a:schemeClr>
                </a:solidFill>
                <a:effectLst>
                  <a:outerShdw blurRad="38100" dist="38100" dir="2700000" algn="tl">
                    <a:srgbClr val="000000">
                      <a:alpha val="43137"/>
                    </a:srgbClr>
                  </a:outerShdw>
                </a:effectLst>
              </a:rPr>
              <a:t>La Morfologia della Fiaba (</a:t>
            </a:r>
            <a:r>
              <a:rPr lang="it-IT" b="1" dirty="0" err="1">
                <a:solidFill>
                  <a:schemeClr val="bg2">
                    <a:lumMod val="60000"/>
                    <a:lumOff val="40000"/>
                  </a:schemeClr>
                </a:solidFill>
                <a:effectLst>
                  <a:outerShdw blurRad="38100" dist="38100" dir="2700000" algn="tl">
                    <a:srgbClr val="000000">
                      <a:alpha val="43137"/>
                    </a:srgbClr>
                  </a:outerShdw>
                </a:effectLst>
              </a:rPr>
              <a:t>Propp</a:t>
            </a:r>
            <a:r>
              <a:rPr lang="it-IT" b="1" dirty="0">
                <a:solidFill>
                  <a:schemeClr val="bg2">
                    <a:lumMod val="60000"/>
                    <a:lumOff val="40000"/>
                  </a:schemeClr>
                </a:solidFill>
                <a:effectLst>
                  <a:outerShdw blurRad="38100" dist="38100" dir="2700000" algn="tl">
                    <a:srgbClr val="000000">
                      <a:alpha val="43137"/>
                    </a:srgbClr>
                  </a:outerShdw>
                </a:effectLst>
              </a:rPr>
              <a:t>, 1895-1970)</a:t>
            </a:r>
          </a:p>
        </p:txBody>
      </p:sp>
      <p:sp>
        <p:nvSpPr>
          <p:cNvPr id="3" name="Sottotitolo 2"/>
          <p:cNvSpPr>
            <a:spLocks noGrp="1"/>
          </p:cNvSpPr>
          <p:nvPr>
            <p:ph type="subTitle" idx="1"/>
          </p:nvPr>
        </p:nvSpPr>
        <p:spPr>
          <a:xfrm>
            <a:off x="1153235" y="1866330"/>
            <a:ext cx="14828293" cy="8233013"/>
          </a:xfrm>
        </p:spPr>
        <p:txBody>
          <a:bodyPr>
            <a:noAutofit/>
          </a:bodyPr>
          <a:lstStyle/>
          <a:p>
            <a:pPr algn="l"/>
            <a:r>
              <a:rPr lang="it-IT" sz="1800" dirty="0" err="1">
                <a:solidFill>
                  <a:schemeClr val="tx1"/>
                </a:solidFill>
              </a:rPr>
              <a:t>Propp</a:t>
            </a:r>
            <a:r>
              <a:rPr lang="it-IT" sz="1800" dirty="0">
                <a:solidFill>
                  <a:schemeClr val="tx1"/>
                </a:solidFill>
              </a:rPr>
              <a:t>, linguista e antropologo, ha proposto uno schema, applicabile a qualsiasi tipo di narrazione fantastica (come le favole)</a:t>
            </a:r>
          </a:p>
          <a:p>
            <a:pPr algn="l"/>
            <a:r>
              <a:rPr lang="it-IT" sz="1800" dirty="0">
                <a:solidFill>
                  <a:schemeClr val="tx1"/>
                </a:solidFill>
              </a:rPr>
              <a:t>Ha identificato 31 funzioni, note come </a:t>
            </a:r>
            <a:r>
              <a:rPr lang="it-IT" sz="1800" i="1" dirty="0">
                <a:solidFill>
                  <a:schemeClr val="tx1"/>
                </a:solidFill>
              </a:rPr>
              <a:t>sequenze di </a:t>
            </a:r>
            <a:r>
              <a:rPr lang="it-IT" sz="1800" i="1" dirty="0" err="1">
                <a:solidFill>
                  <a:schemeClr val="tx1"/>
                </a:solidFill>
              </a:rPr>
              <a:t>Propp</a:t>
            </a:r>
            <a:r>
              <a:rPr lang="it-IT" sz="1800" dirty="0">
                <a:solidFill>
                  <a:schemeClr val="tx1"/>
                </a:solidFill>
              </a:rPr>
              <a:t>, inalterabili nell'ordine, che compongono il racconto. </a:t>
            </a:r>
          </a:p>
          <a:p>
            <a:pPr algn="l"/>
            <a:r>
              <a:rPr lang="it-IT" sz="1800" dirty="0">
                <a:solidFill>
                  <a:schemeClr val="tx1"/>
                </a:solidFill>
              </a:rPr>
              <a:t>Ogni funzione rappresenta una situazione tipica nello svolgimento della trama di una fiaba</a:t>
            </a:r>
          </a:p>
          <a:p>
            <a:pPr algn="l"/>
            <a:r>
              <a:rPr lang="it-IT" sz="1800" dirty="0">
                <a:solidFill>
                  <a:schemeClr val="tx1"/>
                </a:solidFill>
              </a:rPr>
              <a:t>La rilevanza dell’azione più che la caratterizzazione dei personaggi.</a:t>
            </a:r>
          </a:p>
          <a:p>
            <a:pPr algn="l"/>
            <a:endParaRPr lang="it-IT" sz="1800" dirty="0">
              <a:solidFill>
                <a:schemeClr val="tx1"/>
              </a:solidFill>
            </a:endParaRPr>
          </a:p>
          <a:p>
            <a:pPr algn="l"/>
            <a:r>
              <a:rPr lang="it-IT" sz="1800" b="1" dirty="0">
                <a:solidFill>
                  <a:schemeClr val="tx1"/>
                </a:solidFill>
              </a:rPr>
              <a:t>I PERSONAGGI-TIPO</a:t>
            </a:r>
          </a:p>
          <a:p>
            <a:pPr algn="l"/>
            <a:r>
              <a:rPr lang="it-IT" sz="1800" dirty="0">
                <a:solidFill>
                  <a:schemeClr val="tx1"/>
                </a:solidFill>
              </a:rPr>
              <a:t>L'antagonista</a:t>
            </a:r>
          </a:p>
          <a:p>
            <a:pPr algn="l"/>
            <a:r>
              <a:rPr lang="it-IT" sz="1800" dirty="0">
                <a:solidFill>
                  <a:schemeClr val="tx1"/>
                </a:solidFill>
              </a:rPr>
              <a:t>Il mandante</a:t>
            </a:r>
          </a:p>
          <a:p>
            <a:pPr algn="l"/>
            <a:r>
              <a:rPr lang="it-IT" sz="1800" dirty="0">
                <a:solidFill>
                  <a:schemeClr val="tx1"/>
                </a:solidFill>
              </a:rPr>
              <a:t>L'aiutante</a:t>
            </a:r>
          </a:p>
          <a:p>
            <a:pPr algn="l"/>
            <a:r>
              <a:rPr lang="it-IT" sz="1800" dirty="0">
                <a:solidFill>
                  <a:schemeClr val="tx1"/>
                </a:solidFill>
              </a:rPr>
              <a:t>La principessa o il premio</a:t>
            </a:r>
          </a:p>
          <a:p>
            <a:pPr algn="l"/>
            <a:r>
              <a:rPr lang="it-IT" sz="1800" dirty="0">
                <a:solidFill>
                  <a:schemeClr val="tx1"/>
                </a:solidFill>
              </a:rPr>
              <a:t>Il padre o chi ingaggia e sostiene </a:t>
            </a:r>
          </a:p>
          <a:p>
            <a:pPr algn="l"/>
            <a:r>
              <a:rPr lang="it-IT" sz="1800" dirty="0">
                <a:solidFill>
                  <a:schemeClr val="tx1"/>
                </a:solidFill>
              </a:rPr>
              <a:t>Il donatore</a:t>
            </a:r>
          </a:p>
          <a:p>
            <a:pPr algn="l"/>
            <a:r>
              <a:rPr lang="it-IT" sz="1800" dirty="0">
                <a:solidFill>
                  <a:schemeClr val="tx1"/>
                </a:solidFill>
              </a:rPr>
              <a:t>L'eroe</a:t>
            </a:r>
          </a:p>
          <a:p>
            <a:pPr algn="l"/>
            <a:r>
              <a:rPr lang="it-IT" sz="1800" dirty="0">
                <a:solidFill>
                  <a:schemeClr val="tx1"/>
                </a:solidFill>
              </a:rPr>
              <a:t>Il falso eroe</a:t>
            </a:r>
          </a:p>
          <a:p>
            <a:endParaRPr lang="it-IT" sz="1800" dirty="0">
              <a:solidFill>
                <a:schemeClr val="tx1"/>
              </a:solidFill>
            </a:endParaRPr>
          </a:p>
          <a:p>
            <a:endParaRPr lang="it-IT" sz="1800" dirty="0">
              <a:solidFill>
                <a:schemeClr val="tx1"/>
              </a:solidFill>
            </a:endParaRPr>
          </a:p>
          <a:p>
            <a:pPr algn="l"/>
            <a:r>
              <a:rPr lang="it-IT" sz="1800" b="1" dirty="0">
                <a:solidFill>
                  <a:schemeClr val="tx1"/>
                </a:solidFill>
              </a:rPr>
              <a:t>LO SCHEMA DELL’AZIONE</a:t>
            </a:r>
          </a:p>
          <a:p>
            <a:pPr algn="l"/>
            <a:r>
              <a:rPr lang="it-IT" sz="1800" dirty="0">
                <a:solidFill>
                  <a:schemeClr val="tx1"/>
                </a:solidFill>
              </a:rPr>
              <a:t>Equilibrio introduttivo (situazione iniziale)</a:t>
            </a:r>
          </a:p>
          <a:p>
            <a:pPr algn="l"/>
            <a:r>
              <a:rPr lang="it-IT" sz="1800" dirty="0">
                <a:solidFill>
                  <a:schemeClr val="tx1"/>
                </a:solidFill>
              </a:rPr>
              <a:t>Rottura dell'equilibrio iniziale </a:t>
            </a:r>
          </a:p>
          <a:p>
            <a:pPr algn="l"/>
            <a:r>
              <a:rPr lang="it-IT" sz="1800" dirty="0">
                <a:solidFill>
                  <a:schemeClr val="tx1"/>
                </a:solidFill>
              </a:rPr>
              <a:t>Azioni dell'eroe </a:t>
            </a:r>
          </a:p>
          <a:p>
            <a:pPr algn="l"/>
            <a:r>
              <a:rPr lang="it-IT" sz="1800" dirty="0">
                <a:solidFill>
                  <a:schemeClr val="tx1"/>
                </a:solidFill>
              </a:rPr>
              <a:t>Ristabilimento dell'equilibrio </a:t>
            </a:r>
          </a:p>
          <a:p>
            <a:endParaRPr lang="it-IT" sz="1800" dirty="0">
              <a:solidFill>
                <a:schemeClr val="tx1"/>
              </a:solidFill>
            </a:endParaRPr>
          </a:p>
        </p:txBody>
      </p:sp>
      <p:pic>
        <p:nvPicPr>
          <p:cNvPr id="4" name="Immagine 3"/>
          <p:cNvPicPr>
            <a:picLocks noChangeAspect="1"/>
          </p:cNvPicPr>
          <p:nvPr/>
        </p:nvPicPr>
        <p:blipFill>
          <a:blip r:embed="rId2"/>
          <a:stretch>
            <a:fillRect/>
          </a:stretch>
        </p:blipFill>
        <p:spPr>
          <a:xfrm>
            <a:off x="15738762" y="7895885"/>
            <a:ext cx="2720983" cy="2690459"/>
          </a:xfrm>
          <a:prstGeom prst="rect">
            <a:avLst/>
          </a:prstGeom>
        </p:spPr>
      </p:pic>
    </p:spTree>
    <p:extLst>
      <p:ext uri="{BB962C8B-B14F-4D97-AF65-F5344CB8AC3E}">
        <p14:creationId xmlns:p14="http://schemas.microsoft.com/office/powerpoint/2010/main" val="355175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64"/>
        <p:cNvGrpSpPr/>
        <p:nvPr/>
      </p:nvGrpSpPr>
      <p:grpSpPr>
        <a:xfrm>
          <a:off x="0" y="0"/>
          <a:ext cx="0" cy="0"/>
          <a:chOff x="0" y="0"/>
          <a:chExt cx="0" cy="0"/>
        </a:xfrm>
      </p:grpSpPr>
      <p:grpSp>
        <p:nvGrpSpPr>
          <p:cNvPr id="775" name="Google Shape;775;p12"/>
          <p:cNvGrpSpPr/>
          <p:nvPr/>
        </p:nvGrpSpPr>
        <p:grpSpPr>
          <a:xfrm rot="-610912">
            <a:off x="16882643" y="-911546"/>
            <a:ext cx="4007382" cy="5388880"/>
            <a:chOff x="16880120" y="-910586"/>
            <a:chExt cx="4006778" cy="5388068"/>
          </a:xfrm>
        </p:grpSpPr>
        <p:sp>
          <p:nvSpPr>
            <p:cNvPr id="776" name="Google Shape;776;p12"/>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nvGrpSpPr>
            <p:cNvPr id="777" name="Google Shape;777;p12"/>
            <p:cNvGrpSpPr/>
            <p:nvPr/>
          </p:nvGrpSpPr>
          <p:grpSpPr>
            <a:xfrm>
              <a:off x="16880120" y="-629756"/>
              <a:ext cx="3990798" cy="4912173"/>
              <a:chOff x="16880120" y="-629756"/>
              <a:chExt cx="3990798" cy="4912173"/>
            </a:xfrm>
          </p:grpSpPr>
          <p:sp>
            <p:nvSpPr>
              <p:cNvPr id="778" name="Google Shape;778;p12"/>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79" name="Google Shape;779;p12"/>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0" name="Google Shape;780;p12"/>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1" name="Google Shape;781;p12"/>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2" name="Google Shape;782;p12"/>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3" name="Google Shape;783;p12"/>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4" name="Google Shape;784;p12"/>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5" name="Google Shape;785;p12"/>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6" name="Google Shape;786;p12"/>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7" name="Google Shape;787;p12"/>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8" name="Google Shape;788;p12"/>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789" name="Google Shape;789;p12"/>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sp>
          <p:nvSpPr>
            <p:cNvPr id="790" name="Google Shape;790;p12"/>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sp>
        <p:nvSpPr>
          <p:cNvPr id="28" name="Titolo 1"/>
          <p:cNvSpPr txBox="1">
            <a:spLocks/>
          </p:cNvSpPr>
          <p:nvPr/>
        </p:nvSpPr>
        <p:spPr>
          <a:xfrm>
            <a:off x="1775865" y="349351"/>
            <a:ext cx="13284994" cy="12620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it-IT" sz="3600" b="1" dirty="0">
                <a:effectLst>
                  <a:outerShdw blurRad="38100" dist="38100" dir="2700000" algn="tl">
                    <a:srgbClr val="000000">
                      <a:alpha val="43137"/>
                    </a:srgbClr>
                  </a:outerShdw>
                </a:effectLst>
                <a:latin typeface="Mali Light" panose="020B0604020202020204" charset="-34"/>
                <a:cs typeface="Mali Light" panose="020B0604020202020204" charset="-34"/>
              </a:rPr>
              <a:t>LE FUNZIONI DELLA FIABA</a:t>
            </a:r>
          </a:p>
        </p:txBody>
      </p:sp>
      <p:sp>
        <p:nvSpPr>
          <p:cNvPr id="2" name="CasellaDiTesto 1"/>
          <p:cNvSpPr txBox="1"/>
          <p:nvPr/>
        </p:nvSpPr>
        <p:spPr>
          <a:xfrm>
            <a:off x="674113" y="1463000"/>
            <a:ext cx="13997602" cy="9110186"/>
          </a:xfrm>
          <a:prstGeom prst="rect">
            <a:avLst/>
          </a:prstGeom>
          <a:noFill/>
        </p:spPr>
        <p:txBody>
          <a:bodyPr wrap="square" rtlCol="0">
            <a:spAutoFit/>
          </a:bodyPr>
          <a:lstStyle/>
          <a:p>
            <a:pPr fontAlgn="base"/>
            <a:r>
              <a:rPr lang="it-IT" sz="1800" dirty="0"/>
              <a:t>Prima funzione: allontanamento</a:t>
            </a:r>
          </a:p>
          <a:p>
            <a:pPr fontAlgn="base"/>
            <a:r>
              <a:rPr lang="it-IT" sz="1800" dirty="0"/>
              <a:t>Seconda funzione: divieto</a:t>
            </a:r>
            <a:br>
              <a:rPr lang="it-IT" sz="1800" dirty="0"/>
            </a:br>
            <a:r>
              <a:rPr lang="it-IT" sz="1800" dirty="0"/>
              <a:t>Terza funzione: infrazione o avvertimento ignorato</a:t>
            </a:r>
            <a:br>
              <a:rPr lang="it-IT" sz="1800" dirty="0"/>
            </a:br>
            <a:r>
              <a:rPr lang="it-IT" sz="1800" dirty="0"/>
              <a:t>Quarta funzione: ricognizione o investigazione</a:t>
            </a:r>
            <a:br>
              <a:rPr lang="it-IT" sz="1800" dirty="0"/>
            </a:br>
            <a:r>
              <a:rPr lang="it-IT" sz="1800" dirty="0"/>
              <a:t>Quinta funzione: ottenimento o delazione</a:t>
            </a:r>
            <a:br>
              <a:rPr lang="it-IT" sz="1800" dirty="0"/>
            </a:br>
            <a:r>
              <a:rPr lang="it-IT" sz="1800" dirty="0"/>
              <a:t>Sesta funzione: raggiro o tranello</a:t>
            </a:r>
            <a:br>
              <a:rPr lang="it-IT" sz="1800" dirty="0"/>
            </a:br>
            <a:r>
              <a:rPr lang="it-IT" sz="1800" dirty="0"/>
              <a:t>Settima funzione: connivenza</a:t>
            </a:r>
            <a:br>
              <a:rPr lang="it-IT" sz="1800" dirty="0"/>
            </a:br>
            <a:r>
              <a:rPr lang="it-IT" sz="1800" dirty="0"/>
              <a:t>Ottava funzione: danneggiamento o mancanza</a:t>
            </a:r>
            <a:br>
              <a:rPr lang="it-IT" sz="1800" dirty="0"/>
            </a:br>
            <a:r>
              <a:rPr lang="it-IT" sz="1800" dirty="0"/>
              <a:t>Nona funzione: mediazione</a:t>
            </a:r>
            <a:br>
              <a:rPr lang="it-IT" sz="1800" dirty="0"/>
            </a:br>
            <a:r>
              <a:rPr lang="it-IT" sz="1800" dirty="0"/>
              <a:t>Decima funzione: decisione</a:t>
            </a:r>
            <a:br>
              <a:rPr lang="it-IT" sz="1800" dirty="0"/>
            </a:br>
            <a:r>
              <a:rPr lang="it-IT" sz="1800" dirty="0"/>
              <a:t>Undicesima funzione: partenza</a:t>
            </a:r>
            <a:br>
              <a:rPr lang="it-IT" sz="1800" dirty="0"/>
            </a:br>
            <a:r>
              <a:rPr lang="it-IT" sz="1800" dirty="0"/>
              <a:t>Dodicesima funzione: funzione del donatore o prova</a:t>
            </a:r>
            <a:br>
              <a:rPr lang="it-IT" sz="1800" dirty="0"/>
            </a:br>
            <a:r>
              <a:rPr lang="it-IT" sz="1800" dirty="0"/>
              <a:t>Tredicesima funzione: reazione dell’eroe</a:t>
            </a:r>
            <a:br>
              <a:rPr lang="it-IT" sz="1800" dirty="0"/>
            </a:br>
            <a:r>
              <a:rPr lang="it-IT" sz="1800" dirty="0"/>
              <a:t>Quattordicesima funzione: conseguimento o fornitura dell’oggetto magico</a:t>
            </a:r>
            <a:br>
              <a:rPr lang="it-IT" sz="1800" dirty="0"/>
            </a:br>
            <a:r>
              <a:rPr lang="it-IT" sz="1800" dirty="0"/>
              <a:t>Quindicesima funzione: trasferimento</a:t>
            </a:r>
            <a:br>
              <a:rPr lang="it-IT" sz="1800" dirty="0"/>
            </a:br>
            <a:r>
              <a:rPr lang="it-IT" sz="1800" dirty="0"/>
              <a:t>Sedicesima funzione: lotta.</a:t>
            </a:r>
          </a:p>
          <a:p>
            <a:pPr fontAlgn="base"/>
            <a:r>
              <a:rPr lang="it-IT" sz="1800" dirty="0"/>
              <a:t>Diciassettesima funzione: marchiatura</a:t>
            </a:r>
            <a:br>
              <a:rPr lang="it-IT" sz="1800" dirty="0"/>
            </a:br>
            <a:r>
              <a:rPr lang="it-IT" sz="1800" dirty="0"/>
              <a:t>Diciottesima funzione: vittoria</a:t>
            </a:r>
            <a:br>
              <a:rPr lang="it-IT" sz="1800" dirty="0"/>
            </a:br>
            <a:r>
              <a:rPr lang="it-IT" sz="1800" dirty="0"/>
              <a:t>Diciannovesima funzione: rimozione</a:t>
            </a:r>
            <a:br>
              <a:rPr lang="it-IT" sz="1800" dirty="0"/>
            </a:br>
            <a:r>
              <a:rPr lang="it-IT" sz="1800" dirty="0"/>
              <a:t>Ventesima funzione: ritorno</a:t>
            </a:r>
            <a:br>
              <a:rPr lang="it-IT" sz="1800" dirty="0"/>
            </a:br>
            <a:r>
              <a:rPr lang="it-IT" sz="1800" dirty="0"/>
              <a:t>Ventunesima funzione: persecuzione o inseguimento</a:t>
            </a:r>
            <a:br>
              <a:rPr lang="it-IT" sz="1800" dirty="0"/>
            </a:br>
            <a:r>
              <a:rPr lang="it-IT" sz="1800" dirty="0"/>
              <a:t>Ventiduesima funzione: salvataggio</a:t>
            </a:r>
            <a:br>
              <a:rPr lang="it-IT" sz="1800" dirty="0"/>
            </a:br>
            <a:r>
              <a:rPr lang="it-IT" sz="1800" dirty="0"/>
              <a:t>Ventitreesima funzione: arrivo in incognito</a:t>
            </a:r>
            <a:br>
              <a:rPr lang="it-IT" sz="1800" dirty="0"/>
            </a:br>
            <a:r>
              <a:rPr lang="it-IT" sz="1800" dirty="0"/>
              <a:t>Ventiquattresima funzione: pretese infondate</a:t>
            </a:r>
            <a:br>
              <a:rPr lang="it-IT" sz="1800" dirty="0"/>
            </a:br>
            <a:r>
              <a:rPr lang="it-IT" sz="1800" dirty="0"/>
              <a:t>Venticinquesima funzione: prova</a:t>
            </a:r>
            <a:br>
              <a:rPr lang="it-IT" sz="1800" dirty="0"/>
            </a:br>
            <a:r>
              <a:rPr lang="it-IT" sz="1800" dirty="0"/>
              <a:t>Ventiseiesima funzione: superamento o soluzione</a:t>
            </a:r>
            <a:br>
              <a:rPr lang="it-IT" sz="1800" dirty="0"/>
            </a:br>
            <a:r>
              <a:rPr lang="it-IT" sz="1800" dirty="0"/>
              <a:t>Ventisettesima funzione: identificazione o riconoscimento</a:t>
            </a:r>
            <a:br>
              <a:rPr lang="it-IT" sz="1800" dirty="0"/>
            </a:br>
            <a:r>
              <a:rPr lang="it-IT" sz="1800" dirty="0"/>
              <a:t>Ventottesima funzione: smascheramento</a:t>
            </a:r>
            <a:br>
              <a:rPr lang="it-IT" sz="1800" dirty="0"/>
            </a:br>
            <a:r>
              <a:rPr lang="it-IT" sz="1800" dirty="0"/>
              <a:t>Ventinovesima funzione: trasfigurazione</a:t>
            </a:r>
            <a:br>
              <a:rPr lang="it-IT" sz="1800" dirty="0"/>
            </a:br>
            <a:r>
              <a:rPr lang="it-IT" sz="1800" dirty="0"/>
              <a:t>Trentesima funzione: punizione</a:t>
            </a:r>
            <a:br>
              <a:rPr lang="it-IT" sz="1800" dirty="0"/>
            </a:br>
            <a:r>
              <a:rPr lang="it-IT" sz="1800" dirty="0"/>
              <a:t>Trentunesima funzione: matrimonio o incoronazione  </a:t>
            </a:r>
          </a:p>
          <a:p>
            <a:endParaRPr lang="it-IT" sz="2800" dirty="0"/>
          </a:p>
        </p:txBody>
      </p:sp>
      <p:sp>
        <p:nvSpPr>
          <p:cNvPr id="3" name="AutoShape 2" descr="Biancaneve senza nani e senza principe: polemica per il live action Disney  - DIRE.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p:cNvPicPr>
            <a:picLocks noChangeAspect="1"/>
          </p:cNvPicPr>
          <p:nvPr/>
        </p:nvPicPr>
        <p:blipFill>
          <a:blip r:embed="rId3"/>
          <a:stretch>
            <a:fillRect/>
          </a:stretch>
        </p:blipFill>
        <p:spPr>
          <a:xfrm>
            <a:off x="12024911" y="8247929"/>
            <a:ext cx="2857500" cy="1600200"/>
          </a:xfrm>
          <a:prstGeom prst="rect">
            <a:avLst/>
          </a:prstGeom>
        </p:spPr>
      </p:pic>
      <p:pic>
        <p:nvPicPr>
          <p:cNvPr id="5" name="Immagine 4"/>
          <p:cNvPicPr>
            <a:picLocks noChangeAspect="1"/>
          </p:cNvPicPr>
          <p:nvPr/>
        </p:nvPicPr>
        <p:blipFill>
          <a:blip r:embed="rId4"/>
          <a:stretch>
            <a:fillRect/>
          </a:stretch>
        </p:blipFill>
        <p:spPr>
          <a:xfrm>
            <a:off x="8279324" y="6655529"/>
            <a:ext cx="2466975" cy="1847850"/>
          </a:xfrm>
          <a:prstGeom prst="rect">
            <a:avLst/>
          </a:prstGeom>
        </p:spPr>
      </p:pic>
      <p:pic>
        <p:nvPicPr>
          <p:cNvPr id="6" name="Immagine 5"/>
          <p:cNvPicPr>
            <a:picLocks noChangeAspect="1"/>
          </p:cNvPicPr>
          <p:nvPr/>
        </p:nvPicPr>
        <p:blipFill>
          <a:blip r:embed="rId5"/>
          <a:stretch>
            <a:fillRect/>
          </a:stretch>
        </p:blipFill>
        <p:spPr>
          <a:xfrm>
            <a:off x="8713459" y="4160718"/>
            <a:ext cx="2457450" cy="1857375"/>
          </a:xfrm>
          <a:prstGeom prst="rect">
            <a:avLst/>
          </a:prstGeom>
        </p:spPr>
      </p:pic>
      <p:pic>
        <p:nvPicPr>
          <p:cNvPr id="7" name="Immagine 6"/>
          <p:cNvPicPr>
            <a:picLocks noChangeAspect="1"/>
          </p:cNvPicPr>
          <p:nvPr/>
        </p:nvPicPr>
        <p:blipFill>
          <a:blip r:embed="rId6"/>
          <a:stretch>
            <a:fillRect/>
          </a:stretch>
        </p:blipFill>
        <p:spPr>
          <a:xfrm>
            <a:off x="12333877" y="2674124"/>
            <a:ext cx="2143125" cy="2143125"/>
          </a:xfrm>
          <a:prstGeom prst="rect">
            <a:avLst/>
          </a:prstGeom>
        </p:spPr>
      </p:pic>
      <p:pic>
        <p:nvPicPr>
          <p:cNvPr id="8" name="Immagine 7"/>
          <p:cNvPicPr>
            <a:picLocks noChangeAspect="1"/>
          </p:cNvPicPr>
          <p:nvPr/>
        </p:nvPicPr>
        <p:blipFill>
          <a:blip r:embed="rId7"/>
          <a:stretch>
            <a:fillRect/>
          </a:stretch>
        </p:blipFill>
        <p:spPr>
          <a:xfrm>
            <a:off x="8977794" y="1333445"/>
            <a:ext cx="2143125" cy="2143125"/>
          </a:xfrm>
          <a:prstGeom prst="rect">
            <a:avLst/>
          </a:prstGeom>
        </p:spPr>
      </p:pic>
      <p:pic>
        <p:nvPicPr>
          <p:cNvPr id="9" name="Immagine 8"/>
          <p:cNvPicPr>
            <a:picLocks noChangeAspect="1"/>
          </p:cNvPicPr>
          <p:nvPr/>
        </p:nvPicPr>
        <p:blipFill>
          <a:blip r:embed="rId8"/>
          <a:stretch>
            <a:fillRect/>
          </a:stretch>
        </p:blipFill>
        <p:spPr>
          <a:xfrm>
            <a:off x="13243514" y="5482622"/>
            <a:ext cx="2466975" cy="1847850"/>
          </a:xfrm>
          <a:prstGeom prst="rect">
            <a:avLst/>
          </a:prstGeom>
        </p:spPr>
      </p:pic>
    </p:spTree>
    <p:extLst>
      <p:ext uri="{BB962C8B-B14F-4D97-AF65-F5344CB8AC3E}">
        <p14:creationId xmlns:p14="http://schemas.microsoft.com/office/powerpoint/2010/main" val="142618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pSp>
        <p:nvGrpSpPr>
          <p:cNvPr id="952" name="Google Shape;952;p17"/>
          <p:cNvGrpSpPr/>
          <p:nvPr/>
        </p:nvGrpSpPr>
        <p:grpSpPr>
          <a:xfrm>
            <a:off x="3626149" y="2718154"/>
            <a:ext cx="4612826" cy="7009824"/>
            <a:chOff x="2265130" y="1124238"/>
            <a:chExt cx="2306413" cy="3504912"/>
          </a:xfrm>
        </p:grpSpPr>
        <p:sp>
          <p:nvSpPr>
            <p:cNvPr id="953" name="Google Shape;953;p17"/>
            <p:cNvSpPr/>
            <p:nvPr/>
          </p:nvSpPr>
          <p:spPr>
            <a:xfrm>
              <a:off x="2265130" y="1124238"/>
              <a:ext cx="2306413" cy="3504912"/>
            </a:xfrm>
            <a:custGeom>
              <a:avLst/>
              <a:gdLst/>
              <a:ahLst/>
              <a:cxnLst/>
              <a:rect l="l" t="t" r="r" b="b"/>
              <a:pathLst>
                <a:path w="4612825" h="7009824" extrusionOk="0">
                  <a:moveTo>
                    <a:pt x="4610753" y="6958204"/>
                  </a:moveTo>
                  <a:cubicBezTo>
                    <a:pt x="4612268" y="6983902"/>
                    <a:pt x="4836840" y="6972953"/>
                    <a:pt x="130994" y="7009824"/>
                  </a:cubicBezTo>
                  <a:cubicBezTo>
                    <a:pt x="46881" y="7009824"/>
                    <a:pt x="30375" y="1044112"/>
                    <a:pt x="0" y="132624"/>
                  </a:cubicBezTo>
                  <a:cubicBezTo>
                    <a:pt x="0" y="67152"/>
                    <a:pt x="737806" y="89345"/>
                    <a:pt x="982348" y="77317"/>
                  </a:cubicBezTo>
                  <a:cubicBezTo>
                    <a:pt x="2635946" y="-3997"/>
                    <a:pt x="3468439" y="-34897"/>
                    <a:pt x="4489253" y="52740"/>
                  </a:cubicBezTo>
                  <a:cubicBezTo>
                    <a:pt x="4561446" y="58937"/>
                    <a:pt x="4416948" y="2653638"/>
                    <a:pt x="4610753" y="6958204"/>
                  </a:cubicBezTo>
                  <a:close/>
                </a:path>
              </a:pathLst>
            </a:custGeom>
            <a:solidFill>
              <a:schemeClr val="accent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54" name="Google Shape;954;p17"/>
            <p:cNvSpPr/>
            <p:nvPr/>
          </p:nvSpPr>
          <p:spPr>
            <a:xfrm>
              <a:off x="2362614" y="1232439"/>
              <a:ext cx="2108451" cy="3288500"/>
            </a:xfrm>
            <a:custGeom>
              <a:avLst/>
              <a:gdLst/>
              <a:ahLst/>
              <a:cxnLst/>
              <a:rect l="l" t="t" r="r" b="b"/>
              <a:pathLst>
                <a:path w="4216902" h="6577000" extrusionOk="0">
                  <a:moveTo>
                    <a:pt x="0" y="92673"/>
                  </a:moveTo>
                  <a:cubicBezTo>
                    <a:pt x="165015" y="78247"/>
                    <a:pt x="334559" y="80742"/>
                    <a:pt x="524382" y="81093"/>
                  </a:cubicBezTo>
                  <a:cubicBezTo>
                    <a:pt x="1174597" y="81093"/>
                    <a:pt x="2693835" y="-68161"/>
                    <a:pt x="4123856" y="38305"/>
                  </a:cubicBezTo>
                  <a:cubicBezTo>
                    <a:pt x="4165562" y="2944677"/>
                    <a:pt x="4045030" y="2773819"/>
                    <a:pt x="4216903" y="6544867"/>
                  </a:cubicBezTo>
                  <a:cubicBezTo>
                    <a:pt x="2306337" y="6560303"/>
                    <a:pt x="2443095" y="6558369"/>
                    <a:pt x="104041" y="6577000"/>
                  </a:cubicBezTo>
                  <a:cubicBezTo>
                    <a:pt x="10293" y="3752153"/>
                    <a:pt x="30094" y="1277137"/>
                    <a:pt x="0" y="92673"/>
                  </a:cubicBezTo>
                  <a:close/>
                </a:path>
              </a:pathLst>
            </a:custGeom>
            <a:solidFill>
              <a:schemeClr val="lt1"/>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55" name="Google Shape;955;p17"/>
            <p:cNvSpPr/>
            <p:nvPr/>
          </p:nvSpPr>
          <p:spPr>
            <a:xfrm>
              <a:off x="2363789" y="1231267"/>
              <a:ext cx="2104293" cy="3289723"/>
            </a:xfrm>
            <a:custGeom>
              <a:avLst/>
              <a:gdLst/>
              <a:ahLst/>
              <a:cxnLst/>
              <a:rect l="l" t="t" r="r" b="b"/>
              <a:pathLst>
                <a:path w="4208586" h="6579445" extrusionOk="0">
                  <a:moveTo>
                    <a:pt x="4179941" y="6413059"/>
                  </a:moveTo>
                  <a:cubicBezTo>
                    <a:pt x="4214117" y="6413059"/>
                    <a:pt x="4208550" y="6416395"/>
                    <a:pt x="4207806" y="6400020"/>
                  </a:cubicBezTo>
                  <a:cubicBezTo>
                    <a:pt x="4183574" y="6400048"/>
                    <a:pt x="4174851" y="6400020"/>
                    <a:pt x="4148066" y="6400062"/>
                  </a:cubicBezTo>
                  <a:cubicBezTo>
                    <a:pt x="4149342" y="6099719"/>
                    <a:pt x="4122838" y="6145339"/>
                    <a:pt x="4196097" y="6145508"/>
                  </a:cubicBezTo>
                  <a:cubicBezTo>
                    <a:pt x="4195368" y="6129722"/>
                    <a:pt x="4199336" y="6132469"/>
                    <a:pt x="4179941" y="6132469"/>
                  </a:cubicBezTo>
                  <a:cubicBezTo>
                    <a:pt x="4135318" y="6132469"/>
                    <a:pt x="4144350" y="6172313"/>
                    <a:pt x="4140381" y="5918852"/>
                  </a:cubicBezTo>
                  <a:cubicBezTo>
                    <a:pt x="4139638" y="5870750"/>
                    <a:pt x="4129527" y="5878868"/>
                    <a:pt x="4179941" y="5878868"/>
                  </a:cubicBezTo>
                  <a:cubicBezTo>
                    <a:pt x="4186869" y="5878868"/>
                    <a:pt x="4185537" y="5881490"/>
                    <a:pt x="4184990" y="5865858"/>
                  </a:cubicBezTo>
                  <a:cubicBezTo>
                    <a:pt x="4124759" y="5865858"/>
                    <a:pt x="4140984" y="5891388"/>
                    <a:pt x="4138404" y="5727343"/>
                  </a:cubicBezTo>
                  <a:cubicBezTo>
                    <a:pt x="4136132" y="5587722"/>
                    <a:pt x="4123118" y="5610546"/>
                    <a:pt x="4176660" y="5610560"/>
                  </a:cubicBezTo>
                  <a:cubicBezTo>
                    <a:pt x="4176127" y="5593161"/>
                    <a:pt x="4183461" y="5597634"/>
                    <a:pt x="4136286" y="5597480"/>
                  </a:cubicBezTo>
                  <a:cubicBezTo>
                    <a:pt x="4133538" y="5429047"/>
                    <a:pt x="4135501" y="5542789"/>
                    <a:pt x="4132963" y="5343009"/>
                  </a:cubicBezTo>
                  <a:cubicBezTo>
                    <a:pt x="4175271" y="5342911"/>
                    <a:pt x="4168919" y="5347299"/>
                    <a:pt x="4168428" y="5329943"/>
                  </a:cubicBezTo>
                  <a:cubicBezTo>
                    <a:pt x="4126035" y="5329957"/>
                    <a:pt x="4129050" y="5372857"/>
                    <a:pt x="4127858" y="5074392"/>
                  </a:cubicBezTo>
                  <a:cubicBezTo>
                    <a:pt x="4168106" y="5074841"/>
                    <a:pt x="4161487" y="5077869"/>
                    <a:pt x="4161052" y="5061592"/>
                  </a:cubicBezTo>
                  <a:cubicBezTo>
                    <a:pt x="4122810" y="5061466"/>
                    <a:pt x="4127816" y="5062518"/>
                    <a:pt x="4127802" y="5057498"/>
                  </a:cubicBezTo>
                  <a:cubicBezTo>
                    <a:pt x="4127620" y="4997438"/>
                    <a:pt x="4127353" y="4990120"/>
                    <a:pt x="4124464" y="4806869"/>
                  </a:cubicBezTo>
                  <a:cubicBezTo>
                    <a:pt x="4160098" y="4807248"/>
                    <a:pt x="4154236" y="4810304"/>
                    <a:pt x="4153788" y="4794055"/>
                  </a:cubicBezTo>
                  <a:cubicBezTo>
                    <a:pt x="4112418" y="4793887"/>
                    <a:pt x="4124759" y="4826356"/>
                    <a:pt x="4120874" y="4579050"/>
                  </a:cubicBezTo>
                  <a:cubicBezTo>
                    <a:pt x="4120117" y="4530991"/>
                    <a:pt x="4113442" y="4539318"/>
                    <a:pt x="4146664" y="4539683"/>
                  </a:cubicBezTo>
                  <a:cubicBezTo>
                    <a:pt x="4146187" y="4523055"/>
                    <a:pt x="4151530" y="4526967"/>
                    <a:pt x="4120075" y="4526182"/>
                  </a:cubicBezTo>
                  <a:cubicBezTo>
                    <a:pt x="4116794" y="4303395"/>
                    <a:pt x="4117775" y="4358927"/>
                    <a:pt x="4114452" y="4270155"/>
                  </a:cubicBezTo>
                  <a:cubicBezTo>
                    <a:pt x="4143354" y="4269987"/>
                    <a:pt x="4138614" y="4273477"/>
                    <a:pt x="4138081" y="4257032"/>
                  </a:cubicBezTo>
                  <a:cubicBezTo>
                    <a:pt x="4108309" y="4257131"/>
                    <a:pt x="4113736" y="4269342"/>
                    <a:pt x="4112587" y="4196300"/>
                  </a:cubicBezTo>
                  <a:cubicBezTo>
                    <a:pt x="4108968" y="3964512"/>
                    <a:pt x="4102546" y="4002365"/>
                    <a:pt x="4129345" y="4001987"/>
                  </a:cubicBezTo>
                  <a:cubicBezTo>
                    <a:pt x="4128742" y="3985668"/>
                    <a:pt x="4132626" y="3988822"/>
                    <a:pt x="4109922" y="3989257"/>
                  </a:cubicBezTo>
                  <a:cubicBezTo>
                    <a:pt x="4105294" y="3702962"/>
                    <a:pt x="4098759" y="3735501"/>
                    <a:pt x="4120243" y="3735445"/>
                  </a:cubicBezTo>
                  <a:cubicBezTo>
                    <a:pt x="4119823" y="3719056"/>
                    <a:pt x="4123132" y="3722393"/>
                    <a:pt x="4105294" y="3722435"/>
                  </a:cubicBezTo>
                  <a:cubicBezTo>
                    <a:pt x="4100653" y="3434822"/>
                    <a:pt x="4096165" y="3467390"/>
                    <a:pt x="4115868" y="3467221"/>
                  </a:cubicBezTo>
                  <a:cubicBezTo>
                    <a:pt x="4115728" y="3451575"/>
                    <a:pt x="4119388" y="3454141"/>
                    <a:pt x="4101438" y="3454323"/>
                  </a:cubicBezTo>
                  <a:cubicBezTo>
                    <a:pt x="4099517" y="3324978"/>
                    <a:pt x="4101718" y="3311687"/>
                    <a:pt x="4099180" y="3199600"/>
                  </a:cubicBezTo>
                  <a:cubicBezTo>
                    <a:pt x="4118588" y="3199600"/>
                    <a:pt x="4115307" y="3202965"/>
                    <a:pt x="4115391" y="3186576"/>
                  </a:cubicBezTo>
                  <a:cubicBezTo>
                    <a:pt x="4093711" y="3186590"/>
                    <a:pt x="4098311" y="3223602"/>
                    <a:pt x="4093500" y="2952462"/>
                  </a:cubicBezTo>
                  <a:cubicBezTo>
                    <a:pt x="4093052" y="2927479"/>
                    <a:pt x="4092280" y="2930759"/>
                    <a:pt x="4095646" y="2930787"/>
                  </a:cubicBezTo>
                  <a:cubicBezTo>
                    <a:pt x="4122067" y="2931040"/>
                    <a:pt x="4117579" y="2934348"/>
                    <a:pt x="4117789" y="2917959"/>
                  </a:cubicBezTo>
                  <a:cubicBezTo>
                    <a:pt x="4086938" y="2917735"/>
                    <a:pt x="4090584" y="2942157"/>
                    <a:pt x="4091355" y="2760981"/>
                  </a:cubicBezTo>
                  <a:cubicBezTo>
                    <a:pt x="4091720" y="2644155"/>
                    <a:pt x="4081567" y="2663376"/>
                    <a:pt x="4121660" y="2662549"/>
                  </a:cubicBezTo>
                  <a:cubicBezTo>
                    <a:pt x="4121926" y="2646231"/>
                    <a:pt x="4127129" y="2649273"/>
                    <a:pt x="4095548" y="2650184"/>
                  </a:cubicBezTo>
                  <a:cubicBezTo>
                    <a:pt x="4088046" y="2650394"/>
                    <a:pt x="4091103" y="2680298"/>
                    <a:pt x="4085030" y="2395167"/>
                  </a:cubicBezTo>
                  <a:cubicBezTo>
                    <a:pt x="4096768" y="2394956"/>
                    <a:pt x="4110455" y="2394690"/>
                    <a:pt x="4125909" y="2394508"/>
                  </a:cubicBezTo>
                  <a:cubicBezTo>
                    <a:pt x="4126147" y="2378203"/>
                    <a:pt x="4132191" y="2381273"/>
                    <a:pt x="4095604" y="2381960"/>
                  </a:cubicBezTo>
                  <a:cubicBezTo>
                    <a:pt x="4082787" y="2382184"/>
                    <a:pt x="4084778" y="2383362"/>
                    <a:pt x="4084680" y="2378427"/>
                  </a:cubicBezTo>
                  <a:cubicBezTo>
                    <a:pt x="4078481" y="2095665"/>
                    <a:pt x="4076448" y="2127601"/>
                    <a:pt x="4095660" y="2127798"/>
                  </a:cubicBezTo>
                  <a:cubicBezTo>
                    <a:pt x="4135880" y="2128288"/>
                    <a:pt x="4129078" y="2131401"/>
                    <a:pt x="4129205" y="2115096"/>
                  </a:cubicBezTo>
                  <a:cubicBezTo>
                    <a:pt x="4110105" y="2114956"/>
                    <a:pt x="4092393" y="2114731"/>
                    <a:pt x="4080613" y="2114605"/>
                  </a:cubicBezTo>
                  <a:cubicBezTo>
                    <a:pt x="4080136" y="2083075"/>
                    <a:pt x="4077219" y="1860513"/>
                    <a:pt x="4077205" y="1859532"/>
                  </a:cubicBezTo>
                  <a:cubicBezTo>
                    <a:pt x="4101059" y="1859447"/>
                    <a:pt x="4112937" y="1859377"/>
                    <a:pt x="4129835" y="1859335"/>
                  </a:cubicBezTo>
                  <a:cubicBezTo>
                    <a:pt x="4129779" y="1842932"/>
                    <a:pt x="4136763" y="1846255"/>
                    <a:pt x="4095674" y="1846423"/>
                  </a:cubicBezTo>
                  <a:cubicBezTo>
                    <a:pt x="4068356" y="1846535"/>
                    <a:pt x="4079687" y="1882412"/>
                    <a:pt x="4074064" y="1613290"/>
                  </a:cubicBezTo>
                  <a:cubicBezTo>
                    <a:pt x="4073517" y="1586934"/>
                    <a:pt x="4067921" y="1591153"/>
                    <a:pt x="4095604" y="1591672"/>
                  </a:cubicBezTo>
                  <a:cubicBezTo>
                    <a:pt x="4133145" y="1592373"/>
                    <a:pt x="4126933" y="1595471"/>
                    <a:pt x="4126610" y="1579153"/>
                  </a:cubicBezTo>
                  <a:cubicBezTo>
                    <a:pt x="4105673" y="1578900"/>
                    <a:pt x="4093430" y="1578564"/>
                    <a:pt x="4073363" y="1578269"/>
                  </a:cubicBezTo>
                  <a:cubicBezTo>
                    <a:pt x="4068791" y="1338351"/>
                    <a:pt x="4068735" y="1328678"/>
                    <a:pt x="4068651" y="1322887"/>
                  </a:cubicBezTo>
                  <a:cubicBezTo>
                    <a:pt x="4086938" y="1323182"/>
                    <a:pt x="4101340" y="1323588"/>
                    <a:pt x="4119458" y="1323883"/>
                  </a:cubicBezTo>
                  <a:cubicBezTo>
                    <a:pt x="4118855" y="1307410"/>
                    <a:pt x="4124128" y="1310985"/>
                    <a:pt x="4095814" y="1310368"/>
                  </a:cubicBezTo>
                  <a:cubicBezTo>
                    <a:pt x="4058007" y="1309555"/>
                    <a:pt x="4069674" y="1349553"/>
                    <a:pt x="4064879" y="1055070"/>
                  </a:cubicBezTo>
                  <a:cubicBezTo>
                    <a:pt x="4084904" y="1055449"/>
                    <a:pt x="4097203" y="1055897"/>
                    <a:pt x="4114340" y="1056304"/>
                  </a:cubicBezTo>
                  <a:cubicBezTo>
                    <a:pt x="4114241" y="1039873"/>
                    <a:pt x="4117958" y="1043392"/>
                    <a:pt x="4095856" y="1042789"/>
                  </a:cubicBezTo>
                  <a:cubicBezTo>
                    <a:pt x="4051921" y="1041527"/>
                    <a:pt x="4065271" y="1080964"/>
                    <a:pt x="4059311" y="787084"/>
                  </a:cubicBezTo>
                  <a:cubicBezTo>
                    <a:pt x="4081707" y="787463"/>
                    <a:pt x="4093150" y="787968"/>
                    <a:pt x="4115209" y="788500"/>
                  </a:cubicBezTo>
                  <a:cubicBezTo>
                    <a:pt x="4115405" y="772055"/>
                    <a:pt x="4119108" y="775630"/>
                    <a:pt x="4095856" y="774929"/>
                  </a:cubicBezTo>
                  <a:cubicBezTo>
                    <a:pt x="4051711" y="773668"/>
                    <a:pt x="4059115" y="779794"/>
                    <a:pt x="4058694" y="752722"/>
                  </a:cubicBezTo>
                  <a:cubicBezTo>
                    <a:pt x="4054361" y="473927"/>
                    <a:pt x="4046634" y="519547"/>
                    <a:pt x="4095730" y="519421"/>
                  </a:cubicBezTo>
                  <a:cubicBezTo>
                    <a:pt x="4123918" y="519337"/>
                    <a:pt x="4119177" y="522744"/>
                    <a:pt x="4119430" y="506341"/>
                  </a:cubicBezTo>
                  <a:cubicBezTo>
                    <a:pt x="4096894" y="506383"/>
                    <a:pt x="4083291" y="506453"/>
                    <a:pt x="4055889" y="506481"/>
                  </a:cubicBezTo>
                  <a:cubicBezTo>
                    <a:pt x="4053870" y="405371"/>
                    <a:pt x="4052720" y="400380"/>
                    <a:pt x="4052285" y="251926"/>
                  </a:cubicBezTo>
                  <a:cubicBezTo>
                    <a:pt x="4082492" y="252094"/>
                    <a:pt x="4093837" y="252389"/>
                    <a:pt x="4122207" y="252641"/>
                  </a:cubicBezTo>
                  <a:cubicBezTo>
                    <a:pt x="4122291" y="236182"/>
                    <a:pt x="4127578" y="239715"/>
                    <a:pt x="4095800" y="239308"/>
                  </a:cubicBezTo>
                  <a:cubicBezTo>
                    <a:pt x="4038304" y="238621"/>
                    <a:pt x="4053141" y="275984"/>
                    <a:pt x="4049144" y="35925"/>
                  </a:cubicBezTo>
                  <a:cubicBezTo>
                    <a:pt x="4030956" y="34664"/>
                    <a:pt x="4039412" y="9456"/>
                    <a:pt x="4040744" y="238832"/>
                  </a:cubicBezTo>
                  <a:cubicBezTo>
                    <a:pt x="4017759" y="238748"/>
                    <a:pt x="3850305" y="238061"/>
                    <a:pt x="3817041" y="238173"/>
                  </a:cubicBezTo>
                  <a:cubicBezTo>
                    <a:pt x="3811656" y="-2236"/>
                    <a:pt x="3823520" y="21906"/>
                    <a:pt x="3803690" y="20882"/>
                  </a:cubicBezTo>
                  <a:cubicBezTo>
                    <a:pt x="3806229" y="278269"/>
                    <a:pt x="3819719" y="237864"/>
                    <a:pt x="3758927" y="238720"/>
                  </a:cubicBezTo>
                  <a:cubicBezTo>
                    <a:pt x="3696046" y="239603"/>
                    <a:pt x="3694783" y="239154"/>
                    <a:pt x="3590771" y="239421"/>
                  </a:cubicBezTo>
                  <a:cubicBezTo>
                    <a:pt x="3582497" y="239435"/>
                    <a:pt x="3584530" y="248589"/>
                    <a:pt x="3583437" y="178716"/>
                  </a:cubicBezTo>
                  <a:cubicBezTo>
                    <a:pt x="3580562" y="-11615"/>
                    <a:pt x="3585723" y="10788"/>
                    <a:pt x="3569399" y="10199"/>
                  </a:cubicBezTo>
                  <a:cubicBezTo>
                    <a:pt x="3571461" y="146779"/>
                    <a:pt x="3572120" y="193646"/>
                    <a:pt x="3572989" y="239463"/>
                  </a:cubicBezTo>
                  <a:cubicBezTo>
                    <a:pt x="3520668" y="239561"/>
                    <a:pt x="3507976" y="239519"/>
                    <a:pt x="3350632" y="239407"/>
                  </a:cubicBezTo>
                  <a:cubicBezTo>
                    <a:pt x="3344911" y="-22453"/>
                    <a:pt x="3353830" y="4185"/>
                    <a:pt x="3335571" y="3806"/>
                  </a:cubicBezTo>
                  <a:cubicBezTo>
                    <a:pt x="3339456" y="258459"/>
                    <a:pt x="3339357" y="239393"/>
                    <a:pt x="3338362" y="239393"/>
                  </a:cubicBezTo>
                  <a:cubicBezTo>
                    <a:pt x="3253463" y="239393"/>
                    <a:pt x="3254389" y="238131"/>
                    <a:pt x="3170107" y="238131"/>
                  </a:cubicBezTo>
                  <a:cubicBezTo>
                    <a:pt x="3099737" y="238131"/>
                    <a:pt x="3118333" y="283891"/>
                    <a:pt x="3114041" y="1044"/>
                  </a:cubicBezTo>
                  <a:cubicBezTo>
                    <a:pt x="3098419" y="946"/>
                    <a:pt x="3101406" y="-28986"/>
                    <a:pt x="3105739" y="238706"/>
                  </a:cubicBezTo>
                  <a:cubicBezTo>
                    <a:pt x="2987563" y="241117"/>
                    <a:pt x="2997029" y="240150"/>
                    <a:pt x="2883551" y="239266"/>
                  </a:cubicBezTo>
                  <a:cubicBezTo>
                    <a:pt x="2878109" y="-27542"/>
                    <a:pt x="2884448" y="1044"/>
                    <a:pt x="2867522" y="1199"/>
                  </a:cubicBezTo>
                  <a:cubicBezTo>
                    <a:pt x="2872136" y="279699"/>
                    <a:pt x="2886187" y="239098"/>
                    <a:pt x="2833655" y="239098"/>
                  </a:cubicBezTo>
                  <a:cubicBezTo>
                    <a:pt x="2616641" y="239098"/>
                    <a:pt x="2650073" y="258207"/>
                    <a:pt x="2648825" y="178687"/>
                  </a:cubicBezTo>
                  <a:cubicBezTo>
                    <a:pt x="2647366" y="84994"/>
                    <a:pt x="2646848" y="88205"/>
                    <a:pt x="2645459" y="4760"/>
                  </a:cubicBezTo>
                  <a:cubicBezTo>
                    <a:pt x="2629024" y="5124"/>
                    <a:pt x="2633329" y="-24640"/>
                    <a:pt x="2638377" y="239729"/>
                  </a:cubicBezTo>
                  <a:cubicBezTo>
                    <a:pt x="2581919" y="239449"/>
                    <a:pt x="2518813" y="236869"/>
                    <a:pt x="2416147" y="239070"/>
                  </a:cubicBezTo>
                  <a:cubicBezTo>
                    <a:pt x="2415473" y="161640"/>
                    <a:pt x="2413159" y="62675"/>
                    <a:pt x="2412304" y="10886"/>
                  </a:cubicBezTo>
                  <a:cubicBezTo>
                    <a:pt x="2393513" y="11461"/>
                    <a:pt x="2402600" y="-14167"/>
                    <a:pt x="2404661" y="239308"/>
                  </a:cubicBezTo>
                  <a:cubicBezTo>
                    <a:pt x="2304491" y="241383"/>
                    <a:pt x="2254427" y="238874"/>
                    <a:pt x="2181014" y="238621"/>
                  </a:cubicBezTo>
                  <a:cubicBezTo>
                    <a:pt x="2178336" y="119216"/>
                    <a:pt x="2179542" y="99168"/>
                    <a:pt x="2178560" y="18541"/>
                  </a:cubicBezTo>
                  <a:cubicBezTo>
                    <a:pt x="2163008" y="19074"/>
                    <a:pt x="2167285" y="7479"/>
                    <a:pt x="2167524" y="83158"/>
                  </a:cubicBezTo>
                  <a:cubicBezTo>
                    <a:pt x="2167692" y="137049"/>
                    <a:pt x="2168477" y="191221"/>
                    <a:pt x="2169529" y="238607"/>
                  </a:cubicBezTo>
                  <a:cubicBezTo>
                    <a:pt x="2159292" y="238593"/>
                    <a:pt x="1999451" y="238509"/>
                    <a:pt x="1992580" y="238495"/>
                  </a:cubicBezTo>
                  <a:cubicBezTo>
                    <a:pt x="1932307" y="238495"/>
                    <a:pt x="1948125" y="275367"/>
                    <a:pt x="1945896" y="26995"/>
                  </a:cubicBezTo>
                  <a:cubicBezTo>
                    <a:pt x="1930386" y="27584"/>
                    <a:pt x="1934691" y="17405"/>
                    <a:pt x="1934551" y="83115"/>
                  </a:cubicBezTo>
                  <a:cubicBezTo>
                    <a:pt x="1934438" y="135703"/>
                    <a:pt x="1935126" y="187478"/>
                    <a:pt x="1936346" y="238678"/>
                  </a:cubicBezTo>
                  <a:cubicBezTo>
                    <a:pt x="1719668" y="240332"/>
                    <a:pt x="1931423" y="238579"/>
                    <a:pt x="1714746" y="239981"/>
                  </a:cubicBezTo>
                  <a:cubicBezTo>
                    <a:pt x="1714283" y="195679"/>
                    <a:pt x="1713512" y="153382"/>
                    <a:pt x="1711605" y="36262"/>
                  </a:cubicBezTo>
                  <a:cubicBezTo>
                    <a:pt x="1695534" y="36921"/>
                    <a:pt x="1699783" y="15583"/>
                    <a:pt x="1702447" y="178898"/>
                  </a:cubicBezTo>
                  <a:cubicBezTo>
                    <a:pt x="1703681" y="257212"/>
                    <a:pt x="1747519" y="240346"/>
                    <a:pt x="1487943" y="240346"/>
                  </a:cubicBezTo>
                  <a:cubicBezTo>
                    <a:pt x="1478477" y="240346"/>
                    <a:pt x="1483414" y="263562"/>
                    <a:pt x="1477384" y="46188"/>
                  </a:cubicBezTo>
                  <a:cubicBezTo>
                    <a:pt x="1458452" y="47001"/>
                    <a:pt x="1468703" y="18415"/>
                    <a:pt x="1470218" y="240304"/>
                  </a:cubicBezTo>
                  <a:cubicBezTo>
                    <a:pt x="1398712" y="239939"/>
                    <a:pt x="1351999" y="235804"/>
                    <a:pt x="1246598" y="238650"/>
                  </a:cubicBezTo>
                  <a:cubicBezTo>
                    <a:pt x="1245715" y="197292"/>
                    <a:pt x="1245687" y="182319"/>
                    <a:pt x="1243359" y="56660"/>
                  </a:cubicBezTo>
                  <a:cubicBezTo>
                    <a:pt x="1228256" y="57361"/>
                    <a:pt x="1230668" y="28803"/>
                    <a:pt x="1235099" y="238972"/>
                  </a:cubicBezTo>
                  <a:cubicBezTo>
                    <a:pt x="1180323" y="240556"/>
                    <a:pt x="1123107" y="240346"/>
                    <a:pt x="1067560" y="239659"/>
                  </a:cubicBezTo>
                  <a:cubicBezTo>
                    <a:pt x="996952" y="238860"/>
                    <a:pt x="1011915" y="272311"/>
                    <a:pt x="1011031" y="67526"/>
                  </a:cubicBezTo>
                  <a:cubicBezTo>
                    <a:pt x="997246" y="68185"/>
                    <a:pt x="997246" y="41421"/>
                    <a:pt x="1001593" y="239182"/>
                  </a:cubicBezTo>
                  <a:cubicBezTo>
                    <a:pt x="989323" y="239154"/>
                    <a:pt x="996447" y="239168"/>
                    <a:pt x="815249" y="239126"/>
                  </a:cubicBezTo>
                  <a:cubicBezTo>
                    <a:pt x="766840" y="239126"/>
                    <a:pt x="778886" y="267656"/>
                    <a:pt x="776207" y="78741"/>
                  </a:cubicBezTo>
                  <a:cubicBezTo>
                    <a:pt x="759505" y="79484"/>
                    <a:pt x="763965" y="55006"/>
                    <a:pt x="767162" y="239000"/>
                  </a:cubicBezTo>
                  <a:cubicBezTo>
                    <a:pt x="707422" y="238650"/>
                    <a:pt x="698938" y="237836"/>
                    <a:pt x="545380" y="238621"/>
                  </a:cubicBezTo>
                  <a:cubicBezTo>
                    <a:pt x="544258" y="199689"/>
                    <a:pt x="543333" y="143035"/>
                    <a:pt x="543389" y="83298"/>
                  </a:cubicBezTo>
                  <a:cubicBezTo>
                    <a:pt x="528846" y="83326"/>
                    <a:pt x="530880" y="68928"/>
                    <a:pt x="532605" y="178912"/>
                  </a:cubicBezTo>
                  <a:cubicBezTo>
                    <a:pt x="533769" y="254029"/>
                    <a:pt x="545408" y="238762"/>
                    <a:pt x="478923" y="238762"/>
                  </a:cubicBezTo>
                  <a:cubicBezTo>
                    <a:pt x="395609" y="238762"/>
                    <a:pt x="395006" y="240023"/>
                    <a:pt x="312477" y="240037"/>
                  </a:cubicBezTo>
                  <a:cubicBezTo>
                    <a:pt x="311145" y="171748"/>
                    <a:pt x="311299" y="155821"/>
                    <a:pt x="309490" y="83256"/>
                  </a:cubicBezTo>
                  <a:cubicBezTo>
                    <a:pt x="293602" y="83326"/>
                    <a:pt x="297570" y="63081"/>
                    <a:pt x="300978" y="240023"/>
                  </a:cubicBezTo>
                  <a:cubicBezTo>
                    <a:pt x="299968" y="240023"/>
                    <a:pt x="78887" y="238439"/>
                    <a:pt x="77878" y="238425"/>
                  </a:cubicBezTo>
                  <a:cubicBezTo>
                    <a:pt x="76756" y="199969"/>
                    <a:pt x="76097" y="150494"/>
                    <a:pt x="75269" y="89536"/>
                  </a:cubicBezTo>
                  <a:cubicBezTo>
                    <a:pt x="59984" y="90420"/>
                    <a:pt x="63504" y="77395"/>
                    <a:pt x="65102" y="178898"/>
                  </a:cubicBezTo>
                  <a:cubicBezTo>
                    <a:pt x="66168" y="247173"/>
                    <a:pt x="69267" y="238313"/>
                    <a:pt x="58694" y="238145"/>
                  </a:cubicBezTo>
                  <a:cubicBezTo>
                    <a:pt x="-10162" y="237121"/>
                    <a:pt x="440" y="233518"/>
                    <a:pt x="776" y="250622"/>
                  </a:cubicBezTo>
                  <a:cubicBezTo>
                    <a:pt x="30492" y="250734"/>
                    <a:pt x="46872" y="251029"/>
                    <a:pt x="66785" y="251309"/>
                  </a:cubicBezTo>
                  <a:cubicBezTo>
                    <a:pt x="71651" y="400717"/>
                    <a:pt x="70417" y="407656"/>
                    <a:pt x="71427" y="507434"/>
                  </a:cubicBezTo>
                  <a:cubicBezTo>
                    <a:pt x="50953" y="507631"/>
                    <a:pt x="34489" y="507841"/>
                    <a:pt x="4913" y="507939"/>
                  </a:cubicBezTo>
                  <a:cubicBezTo>
                    <a:pt x="5124" y="524973"/>
                    <a:pt x="-4861" y="521258"/>
                    <a:pt x="58666" y="520585"/>
                  </a:cubicBezTo>
                  <a:cubicBezTo>
                    <a:pt x="77443" y="520402"/>
                    <a:pt x="70389" y="485073"/>
                    <a:pt x="74638" y="752876"/>
                  </a:cubicBezTo>
                  <a:cubicBezTo>
                    <a:pt x="75087" y="781392"/>
                    <a:pt x="87596" y="774270"/>
                    <a:pt x="7438" y="774228"/>
                  </a:cubicBezTo>
                  <a:cubicBezTo>
                    <a:pt x="7550" y="791585"/>
                    <a:pt x="-4735" y="787238"/>
                    <a:pt x="75213" y="787281"/>
                  </a:cubicBezTo>
                  <a:cubicBezTo>
                    <a:pt x="76349" y="850944"/>
                    <a:pt x="79084" y="941329"/>
                    <a:pt x="79238" y="1042592"/>
                  </a:cubicBezTo>
                  <a:cubicBezTo>
                    <a:pt x="55833" y="1042691"/>
                    <a:pt x="37714" y="1042845"/>
                    <a:pt x="8784" y="1042915"/>
                  </a:cubicBezTo>
                  <a:cubicBezTo>
                    <a:pt x="8840" y="1059907"/>
                    <a:pt x="-556" y="1056065"/>
                    <a:pt x="58638" y="1055743"/>
                  </a:cubicBezTo>
                  <a:cubicBezTo>
                    <a:pt x="87568" y="1055589"/>
                    <a:pt x="78453" y="1016081"/>
                    <a:pt x="83179" y="1310340"/>
                  </a:cubicBezTo>
                  <a:cubicBezTo>
                    <a:pt x="57824" y="1310466"/>
                    <a:pt x="39341" y="1310662"/>
                    <a:pt x="9597" y="1310760"/>
                  </a:cubicBezTo>
                  <a:cubicBezTo>
                    <a:pt x="9639" y="1328047"/>
                    <a:pt x="762" y="1323925"/>
                    <a:pt x="58638" y="1323546"/>
                  </a:cubicBezTo>
                  <a:cubicBezTo>
                    <a:pt x="93598" y="1323308"/>
                    <a:pt x="83347" y="1293362"/>
                    <a:pt x="86867" y="1517859"/>
                  </a:cubicBezTo>
                  <a:cubicBezTo>
                    <a:pt x="87989" y="1589415"/>
                    <a:pt x="95856" y="1577176"/>
                    <a:pt x="58511" y="1577877"/>
                  </a:cubicBezTo>
                  <a:cubicBezTo>
                    <a:pt x="1688" y="1578942"/>
                    <a:pt x="10453" y="1574063"/>
                    <a:pt x="10537" y="1591588"/>
                  </a:cubicBezTo>
                  <a:cubicBezTo>
                    <a:pt x="45021" y="1591336"/>
                    <a:pt x="59423" y="1590803"/>
                    <a:pt x="88409" y="1590424"/>
                  </a:cubicBezTo>
                  <a:cubicBezTo>
                    <a:pt x="91733" y="1707208"/>
                    <a:pt x="90555" y="1653723"/>
                    <a:pt x="93205" y="1845652"/>
                  </a:cubicBezTo>
                  <a:cubicBezTo>
                    <a:pt x="65369" y="1846059"/>
                    <a:pt x="46718" y="1846886"/>
                    <a:pt x="12304" y="1847250"/>
                  </a:cubicBezTo>
                  <a:cubicBezTo>
                    <a:pt x="12444" y="1863261"/>
                    <a:pt x="3034" y="1860821"/>
                    <a:pt x="58722" y="1859405"/>
                  </a:cubicBezTo>
                  <a:cubicBezTo>
                    <a:pt x="105967" y="1858256"/>
                    <a:pt x="93234" y="1819365"/>
                    <a:pt x="97384" y="2113666"/>
                  </a:cubicBezTo>
                  <a:cubicBezTo>
                    <a:pt x="62901" y="2113498"/>
                    <a:pt x="52663" y="2113217"/>
                    <a:pt x="15697" y="2113077"/>
                  </a:cubicBezTo>
                  <a:cubicBezTo>
                    <a:pt x="15964" y="2130307"/>
                    <a:pt x="7956" y="2125933"/>
                    <a:pt x="58539" y="2126424"/>
                  </a:cubicBezTo>
                  <a:cubicBezTo>
                    <a:pt x="107509" y="2126873"/>
                    <a:pt x="97595" y="2114479"/>
                    <a:pt x="98128" y="2187255"/>
                  </a:cubicBezTo>
                  <a:cubicBezTo>
                    <a:pt x="99839" y="2421243"/>
                    <a:pt x="119289" y="2382142"/>
                    <a:pt x="58595" y="2382296"/>
                  </a:cubicBezTo>
                  <a:cubicBezTo>
                    <a:pt x="14449" y="2382367"/>
                    <a:pt x="21139" y="2378034"/>
                    <a:pt x="21573" y="2395377"/>
                  </a:cubicBezTo>
                  <a:cubicBezTo>
                    <a:pt x="43955" y="2395349"/>
                    <a:pt x="64345" y="2395293"/>
                    <a:pt x="101409" y="2395251"/>
                  </a:cubicBezTo>
                  <a:cubicBezTo>
                    <a:pt x="108056" y="2701328"/>
                    <a:pt x="114157" y="2650843"/>
                    <a:pt x="58652" y="2650324"/>
                  </a:cubicBezTo>
                  <a:cubicBezTo>
                    <a:pt x="22387" y="2649988"/>
                    <a:pt x="28347" y="2646749"/>
                    <a:pt x="28823" y="2663096"/>
                  </a:cubicBezTo>
                  <a:cubicBezTo>
                    <a:pt x="57151" y="2663278"/>
                    <a:pt x="72324" y="2663545"/>
                    <a:pt x="104256" y="2663671"/>
                  </a:cubicBezTo>
                  <a:cubicBezTo>
                    <a:pt x="104270" y="2664204"/>
                    <a:pt x="107313" y="2789049"/>
                    <a:pt x="109879" y="2918941"/>
                  </a:cubicBezTo>
                  <a:cubicBezTo>
                    <a:pt x="75914" y="2918674"/>
                    <a:pt x="61316" y="2918057"/>
                    <a:pt x="34882" y="2917609"/>
                  </a:cubicBezTo>
                  <a:cubicBezTo>
                    <a:pt x="35176" y="2934082"/>
                    <a:pt x="30352" y="2930507"/>
                    <a:pt x="58483" y="2931138"/>
                  </a:cubicBezTo>
                  <a:cubicBezTo>
                    <a:pt x="124436" y="2932652"/>
                    <a:pt x="109837" y="2885069"/>
                    <a:pt x="114605" y="3187052"/>
                  </a:cubicBezTo>
                  <a:cubicBezTo>
                    <a:pt x="82099" y="3186982"/>
                    <a:pt x="69548" y="3186814"/>
                    <a:pt x="38710" y="3186646"/>
                  </a:cubicBezTo>
                  <a:cubicBezTo>
                    <a:pt x="38892" y="3203077"/>
                    <a:pt x="34896" y="3199656"/>
                    <a:pt x="58553" y="3199810"/>
                  </a:cubicBezTo>
                  <a:cubicBezTo>
                    <a:pt x="136538" y="3200343"/>
                    <a:pt x="111632" y="3160892"/>
                    <a:pt x="115980" y="3430938"/>
                  </a:cubicBezTo>
                  <a:cubicBezTo>
                    <a:pt x="116428" y="3460183"/>
                    <a:pt x="130396" y="3452865"/>
                    <a:pt x="40884" y="3452893"/>
                  </a:cubicBezTo>
                  <a:cubicBezTo>
                    <a:pt x="40982" y="3470249"/>
                    <a:pt x="27267" y="3465903"/>
                    <a:pt x="116527" y="3465889"/>
                  </a:cubicBezTo>
                  <a:cubicBezTo>
                    <a:pt x="116555" y="3467249"/>
                    <a:pt x="119556" y="3654860"/>
                    <a:pt x="121168" y="3723094"/>
                  </a:cubicBezTo>
                  <a:cubicBezTo>
                    <a:pt x="83585" y="3722897"/>
                    <a:pt x="64205" y="3722183"/>
                    <a:pt x="41935" y="3721706"/>
                  </a:cubicBezTo>
                  <a:cubicBezTo>
                    <a:pt x="41978" y="3737366"/>
                    <a:pt x="26005" y="3735642"/>
                    <a:pt x="121477" y="3736118"/>
                  </a:cubicBezTo>
                  <a:cubicBezTo>
                    <a:pt x="121505" y="3737366"/>
                    <a:pt x="126483" y="3989103"/>
                    <a:pt x="126497" y="3990126"/>
                  </a:cubicBezTo>
                  <a:cubicBezTo>
                    <a:pt x="85212" y="3990196"/>
                    <a:pt x="66855" y="3990505"/>
                    <a:pt x="42524" y="3990729"/>
                  </a:cubicBezTo>
                  <a:cubicBezTo>
                    <a:pt x="42553" y="4007104"/>
                    <a:pt x="39271" y="4003795"/>
                    <a:pt x="58666" y="4003585"/>
                  </a:cubicBezTo>
                  <a:cubicBezTo>
                    <a:pt x="134168" y="4002772"/>
                    <a:pt x="126708" y="4002562"/>
                    <a:pt x="126750" y="4005029"/>
                  </a:cubicBezTo>
                  <a:cubicBezTo>
                    <a:pt x="128124" y="4092568"/>
                    <a:pt x="130746" y="4181564"/>
                    <a:pt x="131055" y="4257019"/>
                  </a:cubicBezTo>
                  <a:cubicBezTo>
                    <a:pt x="25963" y="4257117"/>
                    <a:pt x="43198" y="4254411"/>
                    <a:pt x="43254" y="4270631"/>
                  </a:cubicBezTo>
                  <a:cubicBezTo>
                    <a:pt x="68356" y="4270407"/>
                    <a:pt x="86530" y="4270085"/>
                    <a:pt x="131097" y="4270029"/>
                  </a:cubicBezTo>
                  <a:cubicBezTo>
                    <a:pt x="131307" y="4430091"/>
                    <a:pt x="133313" y="4449901"/>
                    <a:pt x="135066" y="4524079"/>
                  </a:cubicBezTo>
                  <a:cubicBezTo>
                    <a:pt x="90176" y="4524121"/>
                    <a:pt x="71679" y="4524527"/>
                    <a:pt x="44712" y="4524892"/>
                  </a:cubicBezTo>
                  <a:cubicBezTo>
                    <a:pt x="44838" y="4540538"/>
                    <a:pt x="41290" y="4537972"/>
                    <a:pt x="58680" y="4537720"/>
                  </a:cubicBezTo>
                  <a:cubicBezTo>
                    <a:pt x="158878" y="4536234"/>
                    <a:pt x="133116" y="4490165"/>
                    <a:pt x="137492" y="4770684"/>
                  </a:cubicBezTo>
                  <a:cubicBezTo>
                    <a:pt x="137969" y="4801331"/>
                    <a:pt x="152960" y="4793677"/>
                    <a:pt x="58581" y="4793943"/>
                  </a:cubicBezTo>
                  <a:cubicBezTo>
                    <a:pt x="45245" y="4793971"/>
                    <a:pt x="47531" y="4790621"/>
                    <a:pt x="47769" y="4807009"/>
                  </a:cubicBezTo>
                  <a:cubicBezTo>
                    <a:pt x="71273" y="4806967"/>
                    <a:pt x="87820" y="4806869"/>
                    <a:pt x="138039" y="4806869"/>
                  </a:cubicBezTo>
                  <a:cubicBezTo>
                    <a:pt x="138754" y="4858546"/>
                    <a:pt x="139511" y="4956417"/>
                    <a:pt x="141867" y="5060036"/>
                  </a:cubicBezTo>
                  <a:cubicBezTo>
                    <a:pt x="97847" y="5060050"/>
                    <a:pt x="80444" y="5060471"/>
                    <a:pt x="52551" y="5061032"/>
                  </a:cubicBezTo>
                  <a:cubicBezTo>
                    <a:pt x="52986" y="5079397"/>
                    <a:pt x="38780" y="5073060"/>
                    <a:pt x="142134" y="5073046"/>
                  </a:cubicBezTo>
                  <a:cubicBezTo>
                    <a:pt x="142162" y="5074098"/>
                    <a:pt x="147126" y="5328667"/>
                    <a:pt x="147154" y="5329830"/>
                  </a:cubicBezTo>
                  <a:cubicBezTo>
                    <a:pt x="109865" y="5329872"/>
                    <a:pt x="88998" y="5329536"/>
                    <a:pt x="60180" y="5328877"/>
                  </a:cubicBezTo>
                  <a:cubicBezTo>
                    <a:pt x="60713" y="5345069"/>
                    <a:pt x="46353" y="5342855"/>
                    <a:pt x="142709" y="5342855"/>
                  </a:cubicBezTo>
                  <a:cubicBezTo>
                    <a:pt x="148220" y="5342855"/>
                    <a:pt x="147364" y="5342280"/>
                    <a:pt x="147392" y="5344663"/>
                  </a:cubicBezTo>
                  <a:cubicBezTo>
                    <a:pt x="151768" y="5628533"/>
                    <a:pt x="154376" y="5597998"/>
                    <a:pt x="142709" y="5597998"/>
                  </a:cubicBezTo>
                  <a:cubicBezTo>
                    <a:pt x="56464" y="5597998"/>
                    <a:pt x="68987" y="5594297"/>
                    <a:pt x="69548" y="5611107"/>
                  </a:cubicBezTo>
                  <a:cubicBezTo>
                    <a:pt x="91270" y="5611051"/>
                    <a:pt x="110833" y="5611022"/>
                    <a:pt x="151515" y="5611022"/>
                  </a:cubicBezTo>
                  <a:cubicBezTo>
                    <a:pt x="155624" y="5789437"/>
                    <a:pt x="154474" y="5791021"/>
                    <a:pt x="155161" y="5863909"/>
                  </a:cubicBezTo>
                  <a:cubicBezTo>
                    <a:pt x="121856" y="5863811"/>
                    <a:pt x="97707" y="5864049"/>
                    <a:pt x="77962" y="5864399"/>
                  </a:cubicBezTo>
                  <a:cubicBezTo>
                    <a:pt x="78537" y="5881532"/>
                    <a:pt x="67150" y="5876905"/>
                    <a:pt x="142723" y="5876905"/>
                  </a:cubicBezTo>
                  <a:cubicBezTo>
                    <a:pt x="160000" y="5876905"/>
                    <a:pt x="154979" y="5847534"/>
                    <a:pt x="159088" y="6110389"/>
                  </a:cubicBezTo>
                  <a:cubicBezTo>
                    <a:pt x="159537" y="6138203"/>
                    <a:pt x="163800" y="6133451"/>
                    <a:pt x="142723" y="6133451"/>
                  </a:cubicBezTo>
                  <a:cubicBezTo>
                    <a:pt x="75774" y="6133451"/>
                    <a:pt x="86727" y="6128376"/>
                    <a:pt x="87316" y="6146111"/>
                  </a:cubicBezTo>
                  <a:cubicBezTo>
                    <a:pt x="111015" y="6146461"/>
                    <a:pt x="135753" y="6146517"/>
                    <a:pt x="159691" y="6146447"/>
                  </a:cubicBezTo>
                  <a:cubicBezTo>
                    <a:pt x="164529" y="6441392"/>
                    <a:pt x="171415" y="6402025"/>
                    <a:pt x="142723" y="6402025"/>
                  </a:cubicBezTo>
                  <a:cubicBezTo>
                    <a:pt x="86993" y="6402025"/>
                    <a:pt x="95674" y="6397791"/>
                    <a:pt x="96235" y="6415064"/>
                  </a:cubicBezTo>
                  <a:cubicBezTo>
                    <a:pt x="119836" y="6415022"/>
                    <a:pt x="140521" y="6415035"/>
                    <a:pt x="163155" y="6415035"/>
                  </a:cubicBezTo>
                  <a:cubicBezTo>
                    <a:pt x="163337" y="6460768"/>
                    <a:pt x="164291" y="6516468"/>
                    <a:pt x="165385" y="6578771"/>
                  </a:cubicBezTo>
                  <a:cubicBezTo>
                    <a:pt x="183180" y="6578631"/>
                    <a:pt x="175397" y="6599842"/>
                    <a:pt x="174640" y="6415035"/>
                  </a:cubicBezTo>
                  <a:lnTo>
                    <a:pt x="396633" y="6415049"/>
                  </a:lnTo>
                  <a:cubicBezTo>
                    <a:pt x="397586" y="6482877"/>
                    <a:pt x="398189" y="6529099"/>
                    <a:pt x="399858" y="6576906"/>
                  </a:cubicBezTo>
                  <a:cubicBezTo>
                    <a:pt x="416686" y="6576766"/>
                    <a:pt x="410670" y="6598833"/>
                    <a:pt x="408132" y="6415049"/>
                  </a:cubicBezTo>
                  <a:cubicBezTo>
                    <a:pt x="597211" y="6415064"/>
                    <a:pt x="545871" y="6413381"/>
                    <a:pt x="631050" y="6413073"/>
                  </a:cubicBezTo>
                  <a:cubicBezTo>
                    <a:pt x="632536" y="6474773"/>
                    <a:pt x="632691" y="6508449"/>
                    <a:pt x="634093" y="6575056"/>
                  </a:cubicBezTo>
                  <a:cubicBezTo>
                    <a:pt x="649477" y="6574929"/>
                    <a:pt x="645592" y="6587814"/>
                    <a:pt x="644106" y="6493349"/>
                  </a:cubicBezTo>
                  <a:cubicBezTo>
                    <a:pt x="642689" y="6403581"/>
                    <a:pt x="640754" y="6413045"/>
                    <a:pt x="647107" y="6413045"/>
                  </a:cubicBezTo>
                  <a:cubicBezTo>
                    <a:pt x="728836" y="6413045"/>
                    <a:pt x="730477" y="6414432"/>
                    <a:pt x="815221" y="6414432"/>
                  </a:cubicBezTo>
                  <a:cubicBezTo>
                    <a:pt x="878046" y="6414447"/>
                    <a:pt x="863826" y="6398520"/>
                    <a:pt x="865313" y="6493601"/>
                  </a:cubicBezTo>
                  <a:cubicBezTo>
                    <a:pt x="866743" y="6585332"/>
                    <a:pt x="863981" y="6573275"/>
                    <a:pt x="878705" y="6573149"/>
                  </a:cubicBezTo>
                  <a:cubicBezTo>
                    <a:pt x="877008" y="6523492"/>
                    <a:pt x="876111" y="6460193"/>
                    <a:pt x="876097" y="6414447"/>
                  </a:cubicBezTo>
                  <a:cubicBezTo>
                    <a:pt x="969718" y="6414475"/>
                    <a:pt x="1013906" y="6414601"/>
                    <a:pt x="1067546" y="6414166"/>
                  </a:cubicBezTo>
                  <a:cubicBezTo>
                    <a:pt x="1105564" y="6413858"/>
                    <a:pt x="1097402" y="6398086"/>
                    <a:pt x="1098889" y="6493588"/>
                  </a:cubicBezTo>
                  <a:cubicBezTo>
                    <a:pt x="1100291" y="6583229"/>
                    <a:pt x="1096421" y="6571439"/>
                    <a:pt x="1111678" y="6571327"/>
                  </a:cubicBezTo>
                  <a:cubicBezTo>
                    <a:pt x="1110697" y="6515935"/>
                    <a:pt x="1109827" y="6459954"/>
                    <a:pt x="1109196" y="6413900"/>
                  </a:cubicBezTo>
                  <a:cubicBezTo>
                    <a:pt x="1176228" y="6413647"/>
                    <a:pt x="1230023" y="6414068"/>
                    <a:pt x="1332352" y="6414026"/>
                  </a:cubicBezTo>
                  <a:cubicBezTo>
                    <a:pt x="1332563" y="6462800"/>
                    <a:pt x="1333614" y="6526169"/>
                    <a:pt x="1334666" y="6569602"/>
                  </a:cubicBezTo>
                  <a:cubicBezTo>
                    <a:pt x="1352560" y="6569476"/>
                    <a:pt x="1344553" y="6589762"/>
                    <a:pt x="1343852" y="6413998"/>
                  </a:cubicBezTo>
                  <a:cubicBezTo>
                    <a:pt x="1344889" y="6413998"/>
                    <a:pt x="1564231" y="6413031"/>
                    <a:pt x="1565353" y="6413017"/>
                  </a:cubicBezTo>
                  <a:cubicBezTo>
                    <a:pt x="1566798" y="6489774"/>
                    <a:pt x="1566896" y="6513790"/>
                    <a:pt x="1568130" y="6567780"/>
                  </a:cubicBezTo>
                  <a:cubicBezTo>
                    <a:pt x="1584131" y="6567668"/>
                    <a:pt x="1580106" y="6590015"/>
                    <a:pt x="1576867" y="6412947"/>
                  </a:cubicBezTo>
                  <a:cubicBezTo>
                    <a:pt x="1733523" y="6411881"/>
                    <a:pt x="1720706" y="6413928"/>
                    <a:pt x="1800346" y="6414306"/>
                  </a:cubicBezTo>
                  <a:cubicBezTo>
                    <a:pt x="1801916" y="6462226"/>
                    <a:pt x="1802786" y="6520954"/>
                    <a:pt x="1803010" y="6565971"/>
                  </a:cubicBezTo>
                  <a:cubicBezTo>
                    <a:pt x="1817945" y="6565859"/>
                    <a:pt x="1815028" y="6577930"/>
                    <a:pt x="1813710" y="6493349"/>
                  </a:cubicBezTo>
                  <a:cubicBezTo>
                    <a:pt x="1812279" y="6402348"/>
                    <a:pt x="1807119" y="6414376"/>
                    <a:pt x="1824368" y="6414376"/>
                  </a:cubicBezTo>
                  <a:cubicBezTo>
                    <a:pt x="1975527" y="6414503"/>
                    <a:pt x="2001261" y="6414573"/>
                    <a:pt x="2033921" y="6414432"/>
                  </a:cubicBezTo>
                  <a:cubicBezTo>
                    <a:pt x="2034931" y="6477956"/>
                    <a:pt x="2035688" y="6520631"/>
                    <a:pt x="2036095" y="6564190"/>
                  </a:cubicBezTo>
                  <a:cubicBezTo>
                    <a:pt x="2051030" y="6564078"/>
                    <a:pt x="2047959" y="6576009"/>
                    <a:pt x="2046669" y="6493349"/>
                  </a:cubicBezTo>
                  <a:cubicBezTo>
                    <a:pt x="2045196" y="6400679"/>
                    <a:pt x="2034959" y="6414517"/>
                    <a:pt x="2076763" y="6414124"/>
                  </a:cubicBezTo>
                  <a:cubicBezTo>
                    <a:pt x="2157076" y="6413367"/>
                    <a:pt x="2203017" y="6413703"/>
                    <a:pt x="2244891" y="6414320"/>
                  </a:cubicBezTo>
                  <a:cubicBezTo>
                    <a:pt x="2274172" y="6414755"/>
                    <a:pt x="2266459" y="6399782"/>
                    <a:pt x="2267932" y="6493601"/>
                  </a:cubicBezTo>
                  <a:cubicBezTo>
                    <a:pt x="2269194" y="6574214"/>
                    <a:pt x="2266081" y="6562424"/>
                    <a:pt x="2280806" y="6562312"/>
                  </a:cubicBezTo>
                  <a:cubicBezTo>
                    <a:pt x="2279768" y="6522496"/>
                    <a:pt x="2278730" y="6462492"/>
                    <a:pt x="2278758" y="6414741"/>
                  </a:cubicBezTo>
                  <a:cubicBezTo>
                    <a:pt x="2408490" y="6415905"/>
                    <a:pt x="2398729" y="6412708"/>
                    <a:pt x="2500302" y="6412708"/>
                  </a:cubicBezTo>
                  <a:cubicBezTo>
                    <a:pt x="2500498" y="6459744"/>
                    <a:pt x="2501480" y="6520379"/>
                    <a:pt x="2502419" y="6560615"/>
                  </a:cubicBezTo>
                  <a:cubicBezTo>
                    <a:pt x="2520005" y="6560475"/>
                    <a:pt x="2512488" y="6580986"/>
                    <a:pt x="2511801" y="6412722"/>
                  </a:cubicBezTo>
                  <a:cubicBezTo>
                    <a:pt x="2533622" y="6412750"/>
                    <a:pt x="2442441" y="6412358"/>
                    <a:pt x="2735224" y="6413774"/>
                  </a:cubicBezTo>
                  <a:cubicBezTo>
                    <a:pt x="2736065" y="6455174"/>
                    <a:pt x="2737117" y="6516594"/>
                    <a:pt x="2737425" y="6558821"/>
                  </a:cubicBezTo>
                  <a:cubicBezTo>
                    <a:pt x="2752445" y="6558709"/>
                    <a:pt x="2749318" y="6570065"/>
                    <a:pt x="2748125" y="6493363"/>
                  </a:cubicBezTo>
                  <a:cubicBezTo>
                    <a:pt x="2746751" y="6405011"/>
                    <a:pt x="2745419" y="6413830"/>
                    <a:pt x="2749570" y="6413844"/>
                  </a:cubicBezTo>
                  <a:cubicBezTo>
                    <a:pt x="3013731" y="6415260"/>
                    <a:pt x="2968393" y="6389295"/>
                    <a:pt x="2970062" y="6493588"/>
                  </a:cubicBezTo>
                  <a:cubicBezTo>
                    <a:pt x="2971212" y="6567625"/>
                    <a:pt x="2967608" y="6557054"/>
                    <a:pt x="2982655" y="6556942"/>
                  </a:cubicBezTo>
                  <a:cubicBezTo>
                    <a:pt x="2981463" y="6495452"/>
                    <a:pt x="2981365" y="6472909"/>
                    <a:pt x="2980075" y="6413087"/>
                  </a:cubicBezTo>
                  <a:cubicBezTo>
                    <a:pt x="3085952" y="6412820"/>
                    <a:pt x="3080750" y="6414713"/>
                    <a:pt x="3202207" y="6414432"/>
                  </a:cubicBezTo>
                  <a:cubicBezTo>
                    <a:pt x="3203582" y="6476540"/>
                    <a:pt x="3203610" y="6498705"/>
                    <a:pt x="3204774" y="6555232"/>
                  </a:cubicBezTo>
                  <a:cubicBezTo>
                    <a:pt x="3219933" y="6555120"/>
                    <a:pt x="3216329" y="6565495"/>
                    <a:pt x="3215165" y="6493363"/>
                  </a:cubicBezTo>
                  <a:cubicBezTo>
                    <a:pt x="3213693" y="6398548"/>
                    <a:pt x="3202965" y="6414531"/>
                    <a:pt x="3254249" y="6414194"/>
                  </a:cubicBezTo>
                  <a:cubicBezTo>
                    <a:pt x="3304004" y="6413858"/>
                    <a:pt x="3344672" y="6413718"/>
                    <a:pt x="3422461" y="6414138"/>
                  </a:cubicBezTo>
                  <a:cubicBezTo>
                    <a:pt x="3441238" y="6414237"/>
                    <a:pt x="3435994" y="6400077"/>
                    <a:pt x="3437480" y="6493601"/>
                  </a:cubicBezTo>
                  <a:cubicBezTo>
                    <a:pt x="3438644" y="6565410"/>
                    <a:pt x="3434619" y="6553479"/>
                    <a:pt x="3449933" y="6553367"/>
                  </a:cubicBezTo>
                  <a:cubicBezTo>
                    <a:pt x="3449133" y="6504271"/>
                    <a:pt x="3448390" y="6461609"/>
                    <a:pt x="3447900" y="6414264"/>
                  </a:cubicBezTo>
                  <a:cubicBezTo>
                    <a:pt x="3609857" y="6414895"/>
                    <a:pt x="3565711" y="6412988"/>
                    <a:pt x="3669569" y="6412905"/>
                  </a:cubicBezTo>
                  <a:cubicBezTo>
                    <a:pt x="3671645" y="6573219"/>
                    <a:pt x="3667297" y="6551685"/>
                    <a:pt x="3683284" y="6551559"/>
                  </a:cubicBezTo>
                  <a:cubicBezTo>
                    <a:pt x="3682401" y="6510510"/>
                    <a:pt x="3681615" y="6454445"/>
                    <a:pt x="3681083" y="6412905"/>
                  </a:cubicBezTo>
                  <a:cubicBezTo>
                    <a:pt x="3754622" y="6412932"/>
                    <a:pt x="3740360" y="6413535"/>
                    <a:pt x="3903454" y="6413479"/>
                  </a:cubicBezTo>
                  <a:cubicBezTo>
                    <a:pt x="3905838" y="6570808"/>
                    <a:pt x="3900789" y="6549792"/>
                    <a:pt x="3917112" y="6549652"/>
                  </a:cubicBezTo>
                  <a:cubicBezTo>
                    <a:pt x="3916313" y="6507579"/>
                    <a:pt x="3915808" y="6471549"/>
                    <a:pt x="3914939" y="6413465"/>
                  </a:cubicBezTo>
                  <a:cubicBezTo>
                    <a:pt x="4025164" y="6413423"/>
                    <a:pt x="4050420" y="6413479"/>
                    <a:pt x="4095730" y="6413241"/>
                  </a:cubicBezTo>
                  <a:cubicBezTo>
                    <a:pt x="4147870" y="6412961"/>
                    <a:pt x="4135655" y="6396964"/>
                    <a:pt x="4137156" y="6493630"/>
                  </a:cubicBezTo>
                  <a:cubicBezTo>
                    <a:pt x="4138152" y="6557727"/>
                    <a:pt x="4134519" y="6547816"/>
                    <a:pt x="4149637" y="6547689"/>
                  </a:cubicBezTo>
                  <a:cubicBezTo>
                    <a:pt x="4146257" y="6391875"/>
                    <a:pt x="4138600" y="6413059"/>
                    <a:pt x="4179941" y="6413059"/>
                  </a:cubicBezTo>
                  <a:close/>
                  <a:moveTo>
                    <a:pt x="4121520" y="5344719"/>
                  </a:moveTo>
                  <a:cubicBezTo>
                    <a:pt x="4125993" y="5637534"/>
                    <a:pt x="4134421" y="5597536"/>
                    <a:pt x="4095744" y="5597269"/>
                  </a:cubicBezTo>
                  <a:cubicBezTo>
                    <a:pt x="3861958" y="5595685"/>
                    <a:pt x="3901855" y="5612789"/>
                    <a:pt x="3900663" y="5535947"/>
                  </a:cubicBezTo>
                  <a:cubicBezTo>
                    <a:pt x="3897031" y="5303459"/>
                    <a:pt x="3886766" y="5341719"/>
                    <a:pt x="3927196" y="5342490"/>
                  </a:cubicBezTo>
                  <a:cubicBezTo>
                    <a:pt x="4070782" y="5345196"/>
                    <a:pt x="4121449" y="5340766"/>
                    <a:pt x="4121520" y="5344719"/>
                  </a:cubicBezTo>
                  <a:close/>
                  <a:moveTo>
                    <a:pt x="4121267" y="5330013"/>
                  </a:moveTo>
                  <a:cubicBezTo>
                    <a:pt x="3929846" y="5330475"/>
                    <a:pt x="4000384" y="5330307"/>
                    <a:pt x="3897886" y="5328989"/>
                  </a:cubicBezTo>
                  <a:cubicBezTo>
                    <a:pt x="3896849" y="5255470"/>
                    <a:pt x="3897606" y="5162870"/>
                    <a:pt x="3894282" y="5073102"/>
                  </a:cubicBezTo>
                  <a:cubicBezTo>
                    <a:pt x="4088817" y="5073200"/>
                    <a:pt x="4031979" y="5073046"/>
                    <a:pt x="4116359" y="5074266"/>
                  </a:cubicBezTo>
                  <a:cubicBezTo>
                    <a:pt x="4116906" y="5197134"/>
                    <a:pt x="4119851" y="5248684"/>
                    <a:pt x="4121267" y="5330013"/>
                  </a:cubicBezTo>
                  <a:close/>
                  <a:moveTo>
                    <a:pt x="4116317" y="5061214"/>
                  </a:moveTo>
                  <a:cubicBezTo>
                    <a:pt x="3884550" y="5057737"/>
                    <a:pt x="3893918" y="5063443"/>
                    <a:pt x="3893693" y="5057246"/>
                  </a:cubicBezTo>
                  <a:cubicBezTo>
                    <a:pt x="3891113" y="4991704"/>
                    <a:pt x="3890412" y="4933831"/>
                    <a:pt x="3890117" y="4866215"/>
                  </a:cubicBezTo>
                  <a:cubicBezTo>
                    <a:pt x="3889809" y="4793873"/>
                    <a:pt x="3879684" y="4806042"/>
                    <a:pt x="3927280" y="4805916"/>
                  </a:cubicBezTo>
                  <a:cubicBezTo>
                    <a:pt x="3994761" y="4805733"/>
                    <a:pt x="4042202" y="4805621"/>
                    <a:pt x="4095632" y="4806477"/>
                  </a:cubicBezTo>
                  <a:cubicBezTo>
                    <a:pt x="4118505" y="4806855"/>
                    <a:pt x="4115139" y="4770979"/>
                    <a:pt x="4116317" y="5061214"/>
                  </a:cubicBezTo>
                  <a:close/>
                  <a:moveTo>
                    <a:pt x="1795732" y="5344495"/>
                  </a:moveTo>
                  <a:cubicBezTo>
                    <a:pt x="1795662" y="5340569"/>
                    <a:pt x="1769943" y="5339686"/>
                    <a:pt x="2017584" y="5341116"/>
                  </a:cubicBezTo>
                  <a:cubicBezTo>
                    <a:pt x="2019281" y="5439296"/>
                    <a:pt x="2017766" y="5482784"/>
                    <a:pt x="2020683" y="5597199"/>
                  </a:cubicBezTo>
                  <a:cubicBezTo>
                    <a:pt x="1895818" y="5597311"/>
                    <a:pt x="1867168" y="5598993"/>
                    <a:pt x="1797667" y="5598363"/>
                  </a:cubicBezTo>
                  <a:cubicBezTo>
                    <a:pt x="1794540" y="5423061"/>
                    <a:pt x="1797400" y="5451549"/>
                    <a:pt x="1795732" y="5344495"/>
                  </a:cubicBezTo>
                  <a:close/>
                  <a:moveTo>
                    <a:pt x="388471" y="5074911"/>
                  </a:moveTo>
                  <a:cubicBezTo>
                    <a:pt x="615806" y="5074911"/>
                    <a:pt x="512972" y="5074266"/>
                    <a:pt x="610057" y="5073565"/>
                  </a:cubicBezTo>
                  <a:cubicBezTo>
                    <a:pt x="610253" y="5128326"/>
                    <a:pt x="611094" y="5153687"/>
                    <a:pt x="612188" y="5249049"/>
                  </a:cubicBezTo>
                  <a:cubicBezTo>
                    <a:pt x="613408" y="5355346"/>
                    <a:pt x="658368" y="5326844"/>
                    <a:pt x="394866" y="5328274"/>
                  </a:cubicBezTo>
                  <a:cubicBezTo>
                    <a:pt x="385021" y="5328330"/>
                    <a:pt x="395833" y="5319582"/>
                    <a:pt x="388471" y="5074911"/>
                  </a:cubicBezTo>
                  <a:close/>
                  <a:moveTo>
                    <a:pt x="376355" y="4270197"/>
                  </a:moveTo>
                  <a:cubicBezTo>
                    <a:pt x="472486" y="4271627"/>
                    <a:pt x="445575" y="4271360"/>
                    <a:pt x="596874" y="4270884"/>
                  </a:cubicBezTo>
                  <a:cubicBezTo>
                    <a:pt x="602358" y="4535322"/>
                    <a:pt x="595234" y="4225699"/>
                    <a:pt x="602358" y="4524471"/>
                  </a:cubicBezTo>
                  <a:cubicBezTo>
                    <a:pt x="522564" y="4525523"/>
                    <a:pt x="571450" y="4526939"/>
                    <a:pt x="378991" y="4526013"/>
                  </a:cubicBezTo>
                  <a:cubicBezTo>
                    <a:pt x="378486" y="4429138"/>
                    <a:pt x="380576" y="4501914"/>
                    <a:pt x="376355" y="4270197"/>
                  </a:cubicBezTo>
                  <a:close/>
                  <a:moveTo>
                    <a:pt x="360606" y="3239430"/>
                  </a:moveTo>
                  <a:cubicBezTo>
                    <a:pt x="359765" y="3185146"/>
                    <a:pt x="323893" y="3200554"/>
                    <a:pt x="563050" y="3198941"/>
                  </a:cubicBezTo>
                  <a:cubicBezTo>
                    <a:pt x="589554" y="3198773"/>
                    <a:pt x="579387" y="3164004"/>
                    <a:pt x="583566" y="3431036"/>
                  </a:cubicBezTo>
                  <a:cubicBezTo>
                    <a:pt x="584015" y="3458823"/>
                    <a:pt x="614642" y="3455431"/>
                    <a:pt x="394922" y="3453076"/>
                  </a:cubicBezTo>
                  <a:cubicBezTo>
                    <a:pt x="348321" y="3452557"/>
                    <a:pt x="364477" y="3486849"/>
                    <a:pt x="360606" y="3239430"/>
                  </a:cubicBezTo>
                  <a:close/>
                  <a:moveTo>
                    <a:pt x="338828" y="1900287"/>
                  </a:moveTo>
                  <a:cubicBezTo>
                    <a:pt x="338028" y="1849143"/>
                    <a:pt x="297066" y="1857891"/>
                    <a:pt x="560259" y="1859994"/>
                  </a:cubicBezTo>
                  <a:cubicBezTo>
                    <a:pt x="564859" y="2133462"/>
                    <a:pt x="564396" y="2114886"/>
                    <a:pt x="563134" y="2114858"/>
                  </a:cubicBezTo>
                  <a:cubicBezTo>
                    <a:pt x="309364" y="2109741"/>
                    <a:pt x="340861" y="2130391"/>
                    <a:pt x="340244" y="2091571"/>
                  </a:cubicBezTo>
                  <a:cubicBezTo>
                    <a:pt x="338771" y="1994345"/>
                    <a:pt x="340342" y="1994891"/>
                    <a:pt x="338828" y="1900287"/>
                  </a:cubicBezTo>
                  <a:close/>
                  <a:moveTo>
                    <a:pt x="552532" y="1323518"/>
                  </a:moveTo>
                  <a:cubicBezTo>
                    <a:pt x="552827" y="1341814"/>
                    <a:pt x="556066" y="1577723"/>
                    <a:pt x="556066" y="1578718"/>
                  </a:cubicBezTo>
                  <a:cubicBezTo>
                    <a:pt x="290502" y="1573909"/>
                    <a:pt x="334691" y="1599972"/>
                    <a:pt x="333414" y="1517704"/>
                  </a:cubicBezTo>
                  <a:cubicBezTo>
                    <a:pt x="331914" y="1421810"/>
                    <a:pt x="330427" y="1422062"/>
                    <a:pt x="328927" y="1326561"/>
                  </a:cubicBezTo>
                  <a:cubicBezTo>
                    <a:pt x="328801" y="1318808"/>
                    <a:pt x="317287" y="1325201"/>
                    <a:pt x="552532" y="1323518"/>
                  </a:cubicBezTo>
                  <a:close/>
                  <a:moveTo>
                    <a:pt x="328661" y="1309835"/>
                  </a:moveTo>
                  <a:cubicBezTo>
                    <a:pt x="326683" y="1185901"/>
                    <a:pt x="324972" y="1122028"/>
                    <a:pt x="325070" y="1056458"/>
                  </a:cubicBezTo>
                  <a:cubicBezTo>
                    <a:pt x="408679" y="1056528"/>
                    <a:pt x="404289" y="1057243"/>
                    <a:pt x="547259" y="1056977"/>
                  </a:cubicBezTo>
                  <a:cubicBezTo>
                    <a:pt x="547470" y="1183069"/>
                    <a:pt x="550667" y="1218104"/>
                    <a:pt x="552322" y="1310480"/>
                  </a:cubicBezTo>
                  <a:cubicBezTo>
                    <a:pt x="432379" y="1311377"/>
                    <a:pt x="404023" y="1309975"/>
                    <a:pt x="328661" y="1309835"/>
                  </a:cubicBezTo>
                  <a:close/>
                  <a:moveTo>
                    <a:pt x="556206" y="1591742"/>
                  </a:moveTo>
                  <a:cubicBezTo>
                    <a:pt x="557581" y="1723527"/>
                    <a:pt x="558422" y="1753697"/>
                    <a:pt x="560035" y="1846984"/>
                  </a:cubicBezTo>
                  <a:cubicBezTo>
                    <a:pt x="504656" y="1846549"/>
                    <a:pt x="449740" y="1846605"/>
                    <a:pt x="394852" y="1846900"/>
                  </a:cubicBezTo>
                  <a:cubicBezTo>
                    <a:pt x="322855" y="1847293"/>
                    <a:pt x="337902" y="1891707"/>
                    <a:pt x="334705" y="1613375"/>
                  </a:cubicBezTo>
                  <a:cubicBezTo>
                    <a:pt x="334368" y="1583793"/>
                    <a:pt x="298846" y="1587256"/>
                    <a:pt x="556206" y="1591742"/>
                  </a:cubicBezTo>
                  <a:close/>
                  <a:moveTo>
                    <a:pt x="2423453" y="1517943"/>
                  </a:moveTo>
                  <a:cubicBezTo>
                    <a:pt x="2424701" y="1597687"/>
                    <a:pt x="2461905" y="1575241"/>
                    <a:pt x="2244905" y="1577849"/>
                  </a:cubicBezTo>
                  <a:cubicBezTo>
                    <a:pt x="2192850" y="1578480"/>
                    <a:pt x="2204111" y="1590186"/>
                    <a:pt x="2202975" y="1517690"/>
                  </a:cubicBezTo>
                  <a:cubicBezTo>
                    <a:pt x="2201474" y="1421964"/>
                    <a:pt x="2199778" y="1421894"/>
                    <a:pt x="2198291" y="1326547"/>
                  </a:cubicBezTo>
                  <a:cubicBezTo>
                    <a:pt x="2198179" y="1319424"/>
                    <a:pt x="2184534" y="1326238"/>
                    <a:pt x="2413216" y="1323771"/>
                  </a:cubicBezTo>
                  <a:cubicBezTo>
                    <a:pt x="2429315" y="1323602"/>
                    <a:pt x="2420073" y="1302026"/>
                    <a:pt x="2423453" y="1517943"/>
                  </a:cubicBezTo>
                  <a:close/>
                  <a:moveTo>
                    <a:pt x="2658109" y="1577961"/>
                  </a:moveTo>
                  <a:cubicBezTo>
                    <a:pt x="2589590" y="1577933"/>
                    <a:pt x="2674460" y="1577863"/>
                    <a:pt x="2436116" y="1577484"/>
                  </a:cubicBezTo>
                  <a:cubicBezTo>
                    <a:pt x="2432750" y="1444129"/>
                    <a:pt x="2435625" y="1433432"/>
                    <a:pt x="2433886" y="1323560"/>
                  </a:cubicBezTo>
                  <a:cubicBezTo>
                    <a:pt x="2566521" y="1322313"/>
                    <a:pt x="2656159" y="1325481"/>
                    <a:pt x="2656173" y="1326715"/>
                  </a:cubicBezTo>
                  <a:cubicBezTo>
                    <a:pt x="2657828" y="1432128"/>
                    <a:pt x="2654476" y="1448377"/>
                    <a:pt x="2658109" y="1577961"/>
                  </a:cubicBezTo>
                  <a:close/>
                  <a:moveTo>
                    <a:pt x="3588878" y="1310704"/>
                  </a:moveTo>
                  <a:cubicBezTo>
                    <a:pt x="3321225" y="1310802"/>
                    <a:pt x="3367615" y="1325719"/>
                    <a:pt x="3366816" y="1230961"/>
                  </a:cubicBezTo>
                  <a:cubicBezTo>
                    <a:pt x="3366395" y="1173718"/>
                    <a:pt x="3365385" y="1109298"/>
                    <a:pt x="3364221" y="1056023"/>
                  </a:cubicBezTo>
                  <a:cubicBezTo>
                    <a:pt x="3424859" y="1055715"/>
                    <a:pt x="3492579" y="1052701"/>
                    <a:pt x="3586045" y="1055477"/>
                  </a:cubicBezTo>
                  <a:cubicBezTo>
                    <a:pt x="3590014" y="1159110"/>
                    <a:pt x="3587967" y="1239989"/>
                    <a:pt x="3588878" y="1310704"/>
                  </a:cubicBezTo>
                  <a:close/>
                  <a:moveTo>
                    <a:pt x="3595497" y="1709227"/>
                  </a:moveTo>
                  <a:cubicBezTo>
                    <a:pt x="3597909" y="1865574"/>
                    <a:pt x="3600489" y="1846409"/>
                    <a:pt x="3590659" y="1846633"/>
                  </a:cubicBezTo>
                  <a:cubicBezTo>
                    <a:pt x="3532027" y="1847895"/>
                    <a:pt x="3481794" y="1847909"/>
                    <a:pt x="3422573" y="1846633"/>
                  </a:cubicBezTo>
                  <a:cubicBezTo>
                    <a:pt x="3357981" y="1845246"/>
                    <a:pt x="3380166" y="1886996"/>
                    <a:pt x="3372158" y="1613248"/>
                  </a:cubicBezTo>
                  <a:cubicBezTo>
                    <a:pt x="3371443" y="1588770"/>
                    <a:pt x="3335641" y="1588391"/>
                    <a:pt x="3590701" y="1591490"/>
                  </a:cubicBezTo>
                  <a:cubicBezTo>
                    <a:pt x="3597741" y="1591574"/>
                    <a:pt x="3593436" y="1577484"/>
                    <a:pt x="3595497" y="1709227"/>
                  </a:cubicBezTo>
                  <a:close/>
                  <a:moveTo>
                    <a:pt x="3843124" y="4525144"/>
                  </a:moveTo>
                  <a:cubicBezTo>
                    <a:pt x="3613980" y="4525144"/>
                    <a:pt x="3650665" y="4535603"/>
                    <a:pt x="3650231" y="4483464"/>
                  </a:cubicBezTo>
                  <a:cubicBezTo>
                    <a:pt x="3648183" y="4237825"/>
                    <a:pt x="3638129" y="4271697"/>
                    <a:pt x="3674884" y="4271697"/>
                  </a:cubicBezTo>
                  <a:cubicBezTo>
                    <a:pt x="3898055" y="4271697"/>
                    <a:pt x="3870148" y="4258252"/>
                    <a:pt x="3870372" y="4292152"/>
                  </a:cubicBezTo>
                  <a:cubicBezTo>
                    <a:pt x="3871761" y="4560264"/>
                    <a:pt x="3888238" y="4525144"/>
                    <a:pt x="3843124" y="4525144"/>
                  </a:cubicBezTo>
                  <a:close/>
                  <a:moveTo>
                    <a:pt x="3873724" y="4538112"/>
                  </a:moveTo>
                  <a:cubicBezTo>
                    <a:pt x="3875827" y="4673150"/>
                    <a:pt x="3877103" y="4726298"/>
                    <a:pt x="3878001" y="4792990"/>
                  </a:cubicBezTo>
                  <a:cubicBezTo>
                    <a:pt x="3737696" y="4793144"/>
                    <a:pt x="3746629" y="4794097"/>
                    <a:pt x="3655630" y="4793887"/>
                  </a:cubicBezTo>
                  <a:cubicBezTo>
                    <a:pt x="3652573" y="4623240"/>
                    <a:pt x="3652194" y="4648994"/>
                    <a:pt x="3650778" y="4537986"/>
                  </a:cubicBezTo>
                  <a:cubicBezTo>
                    <a:pt x="3719872" y="4537832"/>
                    <a:pt x="3808963" y="4538337"/>
                    <a:pt x="3873724" y="4538112"/>
                  </a:cubicBezTo>
                  <a:close/>
                  <a:moveTo>
                    <a:pt x="3843124" y="4256836"/>
                  </a:moveTo>
                  <a:cubicBezTo>
                    <a:pt x="3607978" y="4256836"/>
                    <a:pt x="3648478" y="4279015"/>
                    <a:pt x="3647188" y="4196285"/>
                  </a:cubicBezTo>
                  <a:cubicBezTo>
                    <a:pt x="3643556" y="3964260"/>
                    <a:pt x="3632014" y="4003108"/>
                    <a:pt x="3674884" y="4003108"/>
                  </a:cubicBezTo>
                  <a:cubicBezTo>
                    <a:pt x="3881493" y="4003108"/>
                    <a:pt x="3865702" y="3999800"/>
                    <a:pt x="3865773" y="4005113"/>
                  </a:cubicBezTo>
                  <a:cubicBezTo>
                    <a:pt x="3870288" y="4296147"/>
                    <a:pt x="3880918" y="4256836"/>
                    <a:pt x="3843124" y="4256836"/>
                  </a:cubicBezTo>
                  <a:close/>
                  <a:moveTo>
                    <a:pt x="3642238" y="3909149"/>
                  </a:moveTo>
                  <a:cubicBezTo>
                    <a:pt x="3640835" y="3842008"/>
                    <a:pt x="3639896" y="3779439"/>
                    <a:pt x="3639461" y="3734492"/>
                  </a:cubicBezTo>
                  <a:cubicBezTo>
                    <a:pt x="3686706" y="3734464"/>
                    <a:pt x="3649740" y="3734464"/>
                    <a:pt x="3843124" y="3734534"/>
                  </a:cubicBezTo>
                  <a:cubicBezTo>
                    <a:pt x="3868241" y="3734534"/>
                    <a:pt x="3860612" y="3695097"/>
                    <a:pt x="3865534" y="3989243"/>
                  </a:cubicBezTo>
                  <a:cubicBezTo>
                    <a:pt x="3599550" y="3988430"/>
                    <a:pt x="3644481" y="4016203"/>
                    <a:pt x="3642238" y="3909149"/>
                  </a:cubicBezTo>
                  <a:close/>
                  <a:moveTo>
                    <a:pt x="3843124" y="3721510"/>
                  </a:moveTo>
                  <a:cubicBezTo>
                    <a:pt x="3648268" y="3721440"/>
                    <a:pt x="3686215" y="3721453"/>
                    <a:pt x="3639335" y="3721468"/>
                  </a:cubicBezTo>
                  <a:cubicBezTo>
                    <a:pt x="3638269" y="3593398"/>
                    <a:pt x="3635801" y="3516781"/>
                    <a:pt x="3634861" y="3467600"/>
                  </a:cubicBezTo>
                  <a:cubicBezTo>
                    <a:pt x="3799455" y="3467095"/>
                    <a:pt x="3764382" y="3465343"/>
                    <a:pt x="3856713" y="3465623"/>
                  </a:cubicBezTo>
                  <a:cubicBezTo>
                    <a:pt x="3862547" y="3751974"/>
                    <a:pt x="3869727" y="3721510"/>
                    <a:pt x="3843124" y="3721510"/>
                  </a:cubicBezTo>
                  <a:close/>
                  <a:moveTo>
                    <a:pt x="2947259" y="4270968"/>
                  </a:moveTo>
                  <a:cubicBezTo>
                    <a:pt x="3200104" y="4272819"/>
                    <a:pt x="3167611" y="4257761"/>
                    <a:pt x="3168579" y="4291969"/>
                  </a:cubicBezTo>
                  <a:cubicBezTo>
                    <a:pt x="3171257" y="4387219"/>
                    <a:pt x="3172842" y="4525327"/>
                    <a:pt x="3170079" y="4525327"/>
                  </a:cubicBezTo>
                  <a:cubicBezTo>
                    <a:pt x="3086499" y="4525327"/>
                    <a:pt x="3084325" y="4526518"/>
                    <a:pt x="3001825" y="4526518"/>
                  </a:cubicBezTo>
                  <a:cubicBezTo>
                    <a:pt x="2929267" y="4526532"/>
                    <a:pt x="2953598" y="4572545"/>
                    <a:pt x="2947259" y="4270968"/>
                  </a:cubicBezTo>
                  <a:close/>
                  <a:moveTo>
                    <a:pt x="2012185" y="4269777"/>
                  </a:moveTo>
                  <a:cubicBezTo>
                    <a:pt x="2269404" y="4270856"/>
                    <a:pt x="2233210" y="4264771"/>
                    <a:pt x="2234093" y="4292348"/>
                  </a:cubicBezTo>
                  <a:cubicBezTo>
                    <a:pt x="2235566" y="4339159"/>
                    <a:pt x="2236800" y="4389224"/>
                    <a:pt x="2237389" y="4483548"/>
                  </a:cubicBezTo>
                  <a:cubicBezTo>
                    <a:pt x="2237767" y="4543524"/>
                    <a:pt x="2272209" y="4525957"/>
                    <a:pt x="2015382" y="4524499"/>
                  </a:cubicBezTo>
                  <a:cubicBezTo>
                    <a:pt x="2014962" y="4449817"/>
                    <a:pt x="2016560" y="4459897"/>
                    <a:pt x="2012185" y="4269777"/>
                  </a:cubicBezTo>
                  <a:close/>
                  <a:moveTo>
                    <a:pt x="606116" y="4004847"/>
                  </a:moveTo>
                  <a:cubicBezTo>
                    <a:pt x="606088" y="4003319"/>
                    <a:pt x="588502" y="4001734"/>
                    <a:pt x="815249" y="4001734"/>
                  </a:cubicBezTo>
                  <a:cubicBezTo>
                    <a:pt x="830352" y="4001734"/>
                    <a:pt x="826355" y="3971859"/>
                    <a:pt x="829875" y="4196524"/>
                  </a:cubicBezTo>
                  <a:cubicBezTo>
                    <a:pt x="831109" y="4276464"/>
                    <a:pt x="869281" y="4257790"/>
                    <a:pt x="647135" y="4257790"/>
                  </a:cubicBezTo>
                  <a:cubicBezTo>
                    <a:pt x="590031" y="4257790"/>
                    <a:pt x="610674" y="4296288"/>
                    <a:pt x="606116" y="4004847"/>
                  </a:cubicBezTo>
                  <a:close/>
                  <a:moveTo>
                    <a:pt x="798967" y="2127223"/>
                  </a:moveTo>
                  <a:cubicBezTo>
                    <a:pt x="799556" y="2196789"/>
                    <a:pt x="800903" y="2379114"/>
                    <a:pt x="800945" y="2382282"/>
                  </a:cubicBezTo>
                  <a:cubicBezTo>
                    <a:pt x="619242" y="2382437"/>
                    <a:pt x="609664" y="2382395"/>
                    <a:pt x="578938" y="2382815"/>
                  </a:cubicBezTo>
                  <a:cubicBezTo>
                    <a:pt x="575166" y="2189288"/>
                    <a:pt x="576891" y="2219921"/>
                    <a:pt x="575811" y="2128134"/>
                  </a:cubicBezTo>
                  <a:cubicBezTo>
                    <a:pt x="671802" y="2129915"/>
                    <a:pt x="736970" y="2127391"/>
                    <a:pt x="798967" y="2127223"/>
                  </a:cubicBezTo>
                  <a:close/>
                  <a:moveTo>
                    <a:pt x="575657" y="2115110"/>
                  </a:moveTo>
                  <a:cubicBezTo>
                    <a:pt x="571576" y="1807392"/>
                    <a:pt x="549952" y="1860373"/>
                    <a:pt x="647149" y="1860373"/>
                  </a:cubicBezTo>
                  <a:cubicBezTo>
                    <a:pt x="726256" y="1860373"/>
                    <a:pt x="728976" y="1859532"/>
                    <a:pt x="793526" y="1859363"/>
                  </a:cubicBezTo>
                  <a:cubicBezTo>
                    <a:pt x="798393" y="2095524"/>
                    <a:pt x="798028" y="2044030"/>
                    <a:pt x="798827" y="2114227"/>
                  </a:cubicBezTo>
                  <a:cubicBezTo>
                    <a:pt x="730673" y="2114381"/>
                    <a:pt x="670877" y="2116890"/>
                    <a:pt x="575657" y="2115110"/>
                  </a:cubicBezTo>
                  <a:close/>
                  <a:moveTo>
                    <a:pt x="801127" y="2395293"/>
                  </a:moveTo>
                  <a:cubicBezTo>
                    <a:pt x="803876" y="2589927"/>
                    <a:pt x="804212" y="2543046"/>
                    <a:pt x="806077" y="2649048"/>
                  </a:cubicBezTo>
                  <a:cubicBezTo>
                    <a:pt x="805082" y="2649048"/>
                    <a:pt x="598978" y="2650128"/>
                    <a:pt x="584351" y="2650338"/>
                  </a:cubicBezTo>
                  <a:cubicBezTo>
                    <a:pt x="583145" y="2578642"/>
                    <a:pt x="584688" y="2681125"/>
                    <a:pt x="579205" y="2395825"/>
                  </a:cubicBezTo>
                  <a:cubicBezTo>
                    <a:pt x="614937" y="2395363"/>
                    <a:pt x="621542" y="2395447"/>
                    <a:pt x="801127" y="2395293"/>
                  </a:cubicBezTo>
                  <a:close/>
                  <a:moveTo>
                    <a:pt x="1263623" y="2091795"/>
                  </a:moveTo>
                  <a:cubicBezTo>
                    <a:pt x="1264016" y="2117143"/>
                    <a:pt x="1295793" y="2120592"/>
                    <a:pt x="1067658" y="2114353"/>
                  </a:cubicBezTo>
                  <a:cubicBezTo>
                    <a:pt x="1034997" y="2113414"/>
                    <a:pt x="1042949" y="2150243"/>
                    <a:pt x="1039036" y="1900315"/>
                  </a:cubicBezTo>
                  <a:cubicBezTo>
                    <a:pt x="1038195" y="1846157"/>
                    <a:pt x="1003388" y="1860779"/>
                    <a:pt x="1235702" y="1859854"/>
                  </a:cubicBezTo>
                  <a:cubicBezTo>
                    <a:pt x="1274800" y="1859742"/>
                    <a:pt x="1259472" y="1826193"/>
                    <a:pt x="1263623" y="2091795"/>
                  </a:cubicBezTo>
                  <a:close/>
                  <a:moveTo>
                    <a:pt x="1736861" y="2382787"/>
                  </a:moveTo>
                  <a:cubicBezTo>
                    <a:pt x="1515598" y="2378623"/>
                    <a:pt x="1515079" y="2389699"/>
                    <a:pt x="1514672" y="2378525"/>
                  </a:cubicBezTo>
                  <a:cubicBezTo>
                    <a:pt x="1512274" y="2313965"/>
                    <a:pt x="1511475" y="2252208"/>
                    <a:pt x="1511124" y="2187269"/>
                  </a:cubicBezTo>
                  <a:cubicBezTo>
                    <a:pt x="1510732" y="2109979"/>
                    <a:pt x="1466670" y="2126536"/>
                    <a:pt x="1733439" y="2126312"/>
                  </a:cubicBezTo>
                  <a:cubicBezTo>
                    <a:pt x="1734070" y="2197307"/>
                    <a:pt x="1731672" y="2258573"/>
                    <a:pt x="1736861" y="2382787"/>
                  </a:cubicBezTo>
                  <a:close/>
                  <a:moveTo>
                    <a:pt x="1969665" y="2383628"/>
                  </a:moveTo>
                  <a:cubicBezTo>
                    <a:pt x="1817244" y="2383684"/>
                    <a:pt x="1796166" y="2383895"/>
                    <a:pt x="1748374" y="2383011"/>
                  </a:cubicBezTo>
                  <a:cubicBezTo>
                    <a:pt x="1743158" y="2258461"/>
                    <a:pt x="1745528" y="2193634"/>
                    <a:pt x="1744924" y="2126312"/>
                  </a:cubicBezTo>
                  <a:cubicBezTo>
                    <a:pt x="2013559" y="2126087"/>
                    <a:pt x="1967871" y="2113428"/>
                    <a:pt x="1967478" y="2187255"/>
                  </a:cubicBezTo>
                  <a:cubicBezTo>
                    <a:pt x="1967225" y="2235763"/>
                    <a:pt x="1967366" y="2250890"/>
                    <a:pt x="1969665" y="2383628"/>
                  </a:cubicBezTo>
                  <a:close/>
                  <a:moveTo>
                    <a:pt x="3590729" y="3454814"/>
                  </a:moveTo>
                  <a:cubicBezTo>
                    <a:pt x="3370349" y="3456300"/>
                    <a:pt x="3400388" y="3461193"/>
                    <a:pt x="3399911" y="3430784"/>
                  </a:cubicBezTo>
                  <a:cubicBezTo>
                    <a:pt x="3395718" y="3163177"/>
                    <a:pt x="3388159" y="3199726"/>
                    <a:pt x="3422601" y="3198773"/>
                  </a:cubicBezTo>
                  <a:cubicBezTo>
                    <a:pt x="3474418" y="3197427"/>
                    <a:pt x="3523865" y="3197105"/>
                    <a:pt x="3590631" y="3198633"/>
                  </a:cubicBezTo>
                  <a:cubicBezTo>
                    <a:pt x="3626545" y="3199460"/>
                    <a:pt x="3619421" y="3191006"/>
                    <a:pt x="3620179" y="3239640"/>
                  </a:cubicBezTo>
                  <a:cubicBezTo>
                    <a:pt x="3624119" y="3491882"/>
                    <a:pt x="3633571" y="3454533"/>
                    <a:pt x="3590729" y="3454814"/>
                  </a:cubicBezTo>
                  <a:close/>
                  <a:moveTo>
                    <a:pt x="3623376" y="3467656"/>
                  </a:moveTo>
                  <a:cubicBezTo>
                    <a:pt x="3624820" y="3545661"/>
                    <a:pt x="3626279" y="3563452"/>
                    <a:pt x="3627849" y="3721496"/>
                  </a:cubicBezTo>
                  <a:cubicBezTo>
                    <a:pt x="3380124" y="3721622"/>
                    <a:pt x="3405366" y="3723991"/>
                    <a:pt x="3405296" y="3717879"/>
                  </a:cubicBezTo>
                  <a:cubicBezTo>
                    <a:pt x="3402295" y="3430392"/>
                    <a:pt x="3389435" y="3467558"/>
                    <a:pt x="3422419" y="3467824"/>
                  </a:cubicBezTo>
                  <a:cubicBezTo>
                    <a:pt x="3513992" y="3468539"/>
                    <a:pt x="3589607" y="3467796"/>
                    <a:pt x="3623376" y="3467656"/>
                  </a:cubicBezTo>
                  <a:close/>
                  <a:moveTo>
                    <a:pt x="2934288" y="3467011"/>
                  </a:moveTo>
                  <a:cubicBezTo>
                    <a:pt x="3198645" y="3466787"/>
                    <a:pt x="3155705" y="3451379"/>
                    <a:pt x="3157669" y="3526749"/>
                  </a:cubicBezTo>
                  <a:cubicBezTo>
                    <a:pt x="3159379" y="3594604"/>
                    <a:pt x="3160515" y="3654369"/>
                    <a:pt x="3160038" y="3718089"/>
                  </a:cubicBezTo>
                  <a:cubicBezTo>
                    <a:pt x="3159982" y="3724650"/>
                    <a:pt x="3184103" y="3722659"/>
                    <a:pt x="2936770" y="3722799"/>
                  </a:cubicBezTo>
                  <a:cubicBezTo>
                    <a:pt x="2932661" y="3454884"/>
                    <a:pt x="2935494" y="3582687"/>
                    <a:pt x="2934288" y="3467011"/>
                  </a:cubicBezTo>
                  <a:close/>
                  <a:moveTo>
                    <a:pt x="2233097" y="3466927"/>
                  </a:moveTo>
                  <a:cubicBezTo>
                    <a:pt x="2351330" y="3468595"/>
                    <a:pt x="2399136" y="3467207"/>
                    <a:pt x="2455539" y="3466899"/>
                  </a:cubicBezTo>
                  <a:cubicBezTo>
                    <a:pt x="2459031" y="3707196"/>
                    <a:pt x="2459143" y="3721327"/>
                    <a:pt x="2459157" y="3723038"/>
                  </a:cubicBezTo>
                  <a:cubicBezTo>
                    <a:pt x="2210435" y="3722996"/>
                    <a:pt x="2236000" y="3725604"/>
                    <a:pt x="2235804" y="3717780"/>
                  </a:cubicBezTo>
                  <a:cubicBezTo>
                    <a:pt x="2231948" y="3557227"/>
                    <a:pt x="2233813" y="3540909"/>
                    <a:pt x="2233097" y="3466927"/>
                  </a:cubicBezTo>
                  <a:close/>
                  <a:moveTo>
                    <a:pt x="1069075" y="3735487"/>
                  </a:moveTo>
                  <a:cubicBezTo>
                    <a:pt x="1211091" y="3737016"/>
                    <a:pt x="1218257" y="3734660"/>
                    <a:pt x="1289511" y="3734155"/>
                  </a:cubicBezTo>
                  <a:cubicBezTo>
                    <a:pt x="1293970" y="3974004"/>
                    <a:pt x="1293872" y="3899588"/>
                    <a:pt x="1295498" y="3990617"/>
                  </a:cubicBezTo>
                  <a:cubicBezTo>
                    <a:pt x="1192468" y="3990351"/>
                    <a:pt x="1284560" y="3989706"/>
                    <a:pt x="1071192" y="3989860"/>
                  </a:cubicBezTo>
                  <a:cubicBezTo>
                    <a:pt x="1069874" y="3887040"/>
                    <a:pt x="1073113" y="3903569"/>
                    <a:pt x="1069075" y="3735487"/>
                  </a:cubicBezTo>
                  <a:close/>
                  <a:moveTo>
                    <a:pt x="1275627" y="2857058"/>
                  </a:moveTo>
                  <a:cubicBezTo>
                    <a:pt x="1276791" y="2931292"/>
                    <a:pt x="1287800" y="2918702"/>
                    <a:pt x="1235618" y="2919109"/>
                  </a:cubicBezTo>
                  <a:cubicBezTo>
                    <a:pt x="1160999" y="2919712"/>
                    <a:pt x="1112856" y="2919516"/>
                    <a:pt x="1067560" y="2919025"/>
                  </a:cubicBezTo>
                  <a:cubicBezTo>
                    <a:pt x="1050564" y="2918843"/>
                    <a:pt x="1056902" y="2949405"/>
                    <a:pt x="1052317" y="2665437"/>
                  </a:cubicBezTo>
                  <a:cubicBezTo>
                    <a:pt x="1052303" y="2664442"/>
                    <a:pt x="1034142" y="2658610"/>
                    <a:pt x="1235548" y="2663489"/>
                  </a:cubicBezTo>
                  <a:cubicBezTo>
                    <a:pt x="1291123" y="2664820"/>
                    <a:pt x="1272009" y="2625201"/>
                    <a:pt x="1275627" y="2857058"/>
                  </a:cubicBezTo>
                  <a:close/>
                  <a:moveTo>
                    <a:pt x="1067462" y="2932035"/>
                  </a:moveTo>
                  <a:cubicBezTo>
                    <a:pt x="1309662" y="2934643"/>
                    <a:pt x="1276945" y="2921703"/>
                    <a:pt x="1277955" y="2952546"/>
                  </a:cubicBezTo>
                  <a:cubicBezTo>
                    <a:pt x="1279946" y="3012129"/>
                    <a:pt x="1279848" y="3020163"/>
                    <a:pt x="1282513" y="3187011"/>
                  </a:cubicBezTo>
                  <a:cubicBezTo>
                    <a:pt x="1090839" y="3186702"/>
                    <a:pt x="1104316" y="3186548"/>
                    <a:pt x="1059903" y="3185875"/>
                  </a:cubicBezTo>
                  <a:cubicBezTo>
                    <a:pt x="1056650" y="2900182"/>
                    <a:pt x="1051040" y="2931867"/>
                    <a:pt x="1067462" y="2932035"/>
                  </a:cubicBezTo>
                  <a:close/>
                  <a:moveTo>
                    <a:pt x="1067434" y="3199053"/>
                  </a:moveTo>
                  <a:cubicBezTo>
                    <a:pt x="1320559" y="3203133"/>
                    <a:pt x="1282429" y="3182636"/>
                    <a:pt x="1283340" y="3239654"/>
                  </a:cubicBezTo>
                  <a:cubicBezTo>
                    <a:pt x="1287365" y="3496775"/>
                    <a:pt x="1298247" y="3453145"/>
                    <a:pt x="1235674" y="3453062"/>
                  </a:cubicBezTo>
                  <a:cubicBezTo>
                    <a:pt x="1028434" y="3452486"/>
                    <a:pt x="1063073" y="3464880"/>
                    <a:pt x="1062526" y="3430798"/>
                  </a:cubicBezTo>
                  <a:cubicBezTo>
                    <a:pt x="1058445" y="3170159"/>
                    <a:pt x="1058122" y="3198899"/>
                    <a:pt x="1067434" y="3199053"/>
                  </a:cubicBezTo>
                  <a:close/>
                  <a:moveTo>
                    <a:pt x="1067644" y="3467067"/>
                  </a:moveTo>
                  <a:cubicBezTo>
                    <a:pt x="1118466" y="3465763"/>
                    <a:pt x="1134018" y="3465946"/>
                    <a:pt x="1235674" y="3466071"/>
                  </a:cubicBezTo>
                  <a:cubicBezTo>
                    <a:pt x="1301949" y="3466254"/>
                    <a:pt x="1283564" y="3417816"/>
                    <a:pt x="1289202" y="3718075"/>
                  </a:cubicBezTo>
                  <a:cubicBezTo>
                    <a:pt x="1289216" y="3719112"/>
                    <a:pt x="1314781" y="3725113"/>
                    <a:pt x="1068752" y="3722449"/>
                  </a:cubicBezTo>
                  <a:cubicBezTo>
                    <a:pt x="1068738" y="3721468"/>
                    <a:pt x="1061937" y="3467207"/>
                    <a:pt x="1067644" y="3467067"/>
                  </a:cubicBezTo>
                  <a:close/>
                  <a:moveTo>
                    <a:pt x="1487943" y="2917889"/>
                  </a:moveTo>
                  <a:cubicBezTo>
                    <a:pt x="1247945" y="2917889"/>
                    <a:pt x="1288431" y="2937643"/>
                    <a:pt x="1287112" y="2856820"/>
                  </a:cubicBezTo>
                  <a:cubicBezTo>
                    <a:pt x="1285654" y="2763603"/>
                    <a:pt x="1287631" y="2760617"/>
                    <a:pt x="1286145" y="2665423"/>
                  </a:cubicBezTo>
                  <a:cubicBezTo>
                    <a:pt x="1286131" y="2664428"/>
                    <a:pt x="1508698" y="2661610"/>
                    <a:pt x="1508754" y="2665620"/>
                  </a:cubicBezTo>
                  <a:cubicBezTo>
                    <a:pt x="1513340" y="2958266"/>
                    <a:pt x="1518935" y="2917889"/>
                    <a:pt x="1487943" y="2917889"/>
                  </a:cubicBezTo>
                  <a:close/>
                  <a:moveTo>
                    <a:pt x="1511741" y="2930942"/>
                  </a:moveTo>
                  <a:cubicBezTo>
                    <a:pt x="1516383" y="3225200"/>
                    <a:pt x="1525120" y="3185468"/>
                    <a:pt x="1487943" y="3185468"/>
                  </a:cubicBezTo>
                  <a:cubicBezTo>
                    <a:pt x="1403676" y="3185468"/>
                    <a:pt x="1403900" y="3187052"/>
                    <a:pt x="1319787" y="3187052"/>
                  </a:cubicBezTo>
                  <a:cubicBezTo>
                    <a:pt x="1280634" y="3187052"/>
                    <a:pt x="1297840" y="3225803"/>
                    <a:pt x="1288809" y="2931839"/>
                  </a:cubicBezTo>
                  <a:cubicBezTo>
                    <a:pt x="1470246" y="2931306"/>
                    <a:pt x="1415820" y="2930717"/>
                    <a:pt x="1511741" y="2930942"/>
                  </a:cubicBezTo>
                  <a:close/>
                  <a:moveTo>
                    <a:pt x="1319787" y="3200063"/>
                  </a:moveTo>
                  <a:cubicBezTo>
                    <a:pt x="1404041" y="3200063"/>
                    <a:pt x="1403830" y="3198478"/>
                    <a:pt x="1487943" y="3198478"/>
                  </a:cubicBezTo>
                  <a:cubicBezTo>
                    <a:pt x="1523984" y="3198478"/>
                    <a:pt x="1514462" y="3157892"/>
                    <a:pt x="1519510" y="3455122"/>
                  </a:cubicBezTo>
                  <a:cubicBezTo>
                    <a:pt x="1424431" y="3456062"/>
                    <a:pt x="1422790" y="3453216"/>
                    <a:pt x="1297602" y="3453145"/>
                  </a:cubicBezTo>
                  <a:cubicBezTo>
                    <a:pt x="1293661" y="3159644"/>
                    <a:pt x="1286369" y="3200063"/>
                    <a:pt x="1319787" y="3200063"/>
                  </a:cubicBezTo>
                  <a:close/>
                  <a:moveTo>
                    <a:pt x="1319787" y="3466170"/>
                  </a:moveTo>
                  <a:cubicBezTo>
                    <a:pt x="1403311" y="3466170"/>
                    <a:pt x="1402526" y="3468287"/>
                    <a:pt x="1487943" y="3468287"/>
                  </a:cubicBezTo>
                  <a:cubicBezTo>
                    <a:pt x="1529481" y="3468287"/>
                    <a:pt x="1520786" y="3427882"/>
                    <a:pt x="1524110" y="3718005"/>
                  </a:cubicBezTo>
                  <a:cubicBezTo>
                    <a:pt x="1524166" y="3722814"/>
                    <a:pt x="1300785" y="3722645"/>
                    <a:pt x="1300701" y="3717809"/>
                  </a:cubicBezTo>
                  <a:cubicBezTo>
                    <a:pt x="1295190" y="3425947"/>
                    <a:pt x="1291558" y="3466170"/>
                    <a:pt x="1319787" y="3466170"/>
                  </a:cubicBezTo>
                  <a:close/>
                  <a:moveTo>
                    <a:pt x="1520183" y="2662535"/>
                  </a:moveTo>
                  <a:cubicBezTo>
                    <a:pt x="1564694" y="2662914"/>
                    <a:pt x="1642987" y="2666250"/>
                    <a:pt x="1740591" y="2663334"/>
                  </a:cubicBezTo>
                  <a:cubicBezTo>
                    <a:pt x="1742176" y="2762089"/>
                    <a:pt x="1744868" y="2826734"/>
                    <a:pt x="1745303" y="2918562"/>
                  </a:cubicBezTo>
                  <a:cubicBezTo>
                    <a:pt x="1560108" y="2918969"/>
                    <a:pt x="1607087" y="2918212"/>
                    <a:pt x="1523016" y="2917945"/>
                  </a:cubicBezTo>
                  <a:cubicBezTo>
                    <a:pt x="1520548" y="2761121"/>
                    <a:pt x="1521642" y="2752485"/>
                    <a:pt x="1520183" y="2662535"/>
                  </a:cubicBezTo>
                  <a:close/>
                  <a:moveTo>
                    <a:pt x="1523227" y="2930970"/>
                  </a:moveTo>
                  <a:cubicBezTo>
                    <a:pt x="1604689" y="2931264"/>
                    <a:pt x="1568396" y="2931965"/>
                    <a:pt x="1745359" y="2931586"/>
                  </a:cubicBezTo>
                  <a:cubicBezTo>
                    <a:pt x="1745710" y="3107533"/>
                    <a:pt x="1748094" y="3115454"/>
                    <a:pt x="1750043" y="3186296"/>
                  </a:cubicBezTo>
                  <a:cubicBezTo>
                    <a:pt x="1561202" y="3186730"/>
                    <a:pt x="1604325" y="3185931"/>
                    <a:pt x="1526718" y="3185552"/>
                  </a:cubicBezTo>
                  <a:cubicBezTo>
                    <a:pt x="1525414" y="3079171"/>
                    <a:pt x="1527237" y="3184950"/>
                    <a:pt x="1523227" y="2930970"/>
                  </a:cubicBezTo>
                  <a:close/>
                  <a:moveTo>
                    <a:pt x="1751165" y="3239654"/>
                  </a:moveTo>
                  <a:cubicBezTo>
                    <a:pt x="1754937" y="3486555"/>
                    <a:pt x="1760350" y="3453762"/>
                    <a:pt x="1740339" y="3453468"/>
                  </a:cubicBezTo>
                  <a:cubicBezTo>
                    <a:pt x="1500354" y="3449599"/>
                    <a:pt x="1531192" y="3468679"/>
                    <a:pt x="1530603" y="3430770"/>
                  </a:cubicBezTo>
                  <a:cubicBezTo>
                    <a:pt x="1527770" y="3256856"/>
                    <a:pt x="1527349" y="3233472"/>
                    <a:pt x="1526887" y="3198577"/>
                  </a:cubicBezTo>
                  <a:cubicBezTo>
                    <a:pt x="1789842" y="3199894"/>
                    <a:pt x="1750296" y="3184753"/>
                    <a:pt x="1751165" y="3239654"/>
                  </a:cubicBezTo>
                  <a:close/>
                  <a:moveTo>
                    <a:pt x="1752077" y="2663012"/>
                  </a:moveTo>
                  <a:cubicBezTo>
                    <a:pt x="1842514" y="2660601"/>
                    <a:pt x="1974153" y="2663881"/>
                    <a:pt x="1974181" y="2665690"/>
                  </a:cubicBezTo>
                  <a:cubicBezTo>
                    <a:pt x="1974952" y="2715361"/>
                    <a:pt x="1976144" y="2779501"/>
                    <a:pt x="1978402" y="2919109"/>
                  </a:cubicBezTo>
                  <a:cubicBezTo>
                    <a:pt x="1891106" y="2919025"/>
                    <a:pt x="1907275" y="2918254"/>
                    <a:pt x="1756816" y="2918534"/>
                  </a:cubicBezTo>
                  <a:cubicBezTo>
                    <a:pt x="1756256" y="2810863"/>
                    <a:pt x="1753268" y="2751350"/>
                    <a:pt x="1752077" y="2663012"/>
                  </a:cubicBezTo>
                  <a:close/>
                  <a:moveTo>
                    <a:pt x="1572225" y="3467067"/>
                  </a:moveTo>
                  <a:cubicBezTo>
                    <a:pt x="1629427" y="3465343"/>
                    <a:pt x="1683011" y="3465623"/>
                    <a:pt x="1740184" y="3466478"/>
                  </a:cubicBezTo>
                  <a:cubicBezTo>
                    <a:pt x="1759284" y="3466787"/>
                    <a:pt x="1755386" y="3455893"/>
                    <a:pt x="1754713" y="3526497"/>
                  </a:cubicBezTo>
                  <a:cubicBezTo>
                    <a:pt x="1752329" y="3751119"/>
                    <a:pt x="1769101" y="3721622"/>
                    <a:pt x="1740311" y="3721341"/>
                  </a:cubicBezTo>
                  <a:cubicBezTo>
                    <a:pt x="1518094" y="3719267"/>
                    <a:pt x="1535651" y="3723472"/>
                    <a:pt x="1535581" y="3717836"/>
                  </a:cubicBezTo>
                  <a:cubicBezTo>
                    <a:pt x="1532216" y="3423900"/>
                    <a:pt x="1516299" y="3468679"/>
                    <a:pt x="1572225" y="3467067"/>
                  </a:cubicBezTo>
                  <a:close/>
                  <a:moveTo>
                    <a:pt x="1756872" y="2952560"/>
                  </a:moveTo>
                  <a:cubicBezTo>
                    <a:pt x="1756872" y="2922347"/>
                    <a:pt x="1722978" y="2931909"/>
                    <a:pt x="1978612" y="2932119"/>
                  </a:cubicBezTo>
                  <a:cubicBezTo>
                    <a:pt x="1981165" y="3090415"/>
                    <a:pt x="1981165" y="3092602"/>
                    <a:pt x="1982287" y="3144040"/>
                  </a:cubicBezTo>
                  <a:cubicBezTo>
                    <a:pt x="1983437" y="3196333"/>
                    <a:pt x="2025128" y="3185693"/>
                    <a:pt x="1761528" y="3186267"/>
                  </a:cubicBezTo>
                  <a:cubicBezTo>
                    <a:pt x="1760210" y="3138166"/>
                    <a:pt x="1756872" y="3083265"/>
                    <a:pt x="1756872" y="2952560"/>
                  </a:cubicBezTo>
                  <a:close/>
                  <a:moveTo>
                    <a:pt x="1824354" y="3199222"/>
                  </a:moveTo>
                  <a:cubicBezTo>
                    <a:pt x="1909350" y="3199222"/>
                    <a:pt x="1906391" y="3197960"/>
                    <a:pt x="1983395" y="3197848"/>
                  </a:cubicBezTo>
                  <a:cubicBezTo>
                    <a:pt x="1983969" y="3228789"/>
                    <a:pt x="1984082" y="3238617"/>
                    <a:pt x="1987069" y="3430995"/>
                  </a:cubicBezTo>
                  <a:cubicBezTo>
                    <a:pt x="1987574" y="3463169"/>
                    <a:pt x="2012185" y="3453959"/>
                    <a:pt x="1824354" y="3454113"/>
                  </a:cubicBezTo>
                  <a:cubicBezTo>
                    <a:pt x="1754432" y="3454113"/>
                    <a:pt x="1766352" y="3459440"/>
                    <a:pt x="1765904" y="3430742"/>
                  </a:cubicBezTo>
                  <a:cubicBezTo>
                    <a:pt x="1761584" y="3152045"/>
                    <a:pt x="1744644" y="3199222"/>
                    <a:pt x="1824354" y="3199222"/>
                  </a:cubicBezTo>
                  <a:close/>
                  <a:moveTo>
                    <a:pt x="1985624" y="2663979"/>
                  </a:moveTo>
                  <a:cubicBezTo>
                    <a:pt x="2226086" y="2664372"/>
                    <a:pt x="2207827" y="2662241"/>
                    <a:pt x="2207883" y="2665690"/>
                  </a:cubicBezTo>
                  <a:cubicBezTo>
                    <a:pt x="2212469" y="2958728"/>
                    <a:pt x="2234233" y="2917525"/>
                    <a:pt x="2160820" y="2917525"/>
                  </a:cubicBezTo>
                  <a:cubicBezTo>
                    <a:pt x="2076707" y="2917525"/>
                    <a:pt x="2076581" y="2919109"/>
                    <a:pt x="1992566" y="2919109"/>
                  </a:cubicBezTo>
                  <a:cubicBezTo>
                    <a:pt x="1988934" y="2919109"/>
                    <a:pt x="1990056" y="2947541"/>
                    <a:pt x="1985624" y="2663979"/>
                  </a:cubicBezTo>
                  <a:close/>
                  <a:moveTo>
                    <a:pt x="1766184" y="3526665"/>
                  </a:moveTo>
                  <a:cubicBezTo>
                    <a:pt x="1767012" y="3448491"/>
                    <a:pt x="1719233" y="3467221"/>
                    <a:pt x="1987700" y="3466997"/>
                  </a:cubicBezTo>
                  <a:cubicBezTo>
                    <a:pt x="1988962" y="3533212"/>
                    <a:pt x="1992103" y="3612801"/>
                    <a:pt x="1991668" y="3717893"/>
                  </a:cubicBezTo>
                  <a:cubicBezTo>
                    <a:pt x="1991668" y="3718888"/>
                    <a:pt x="2017977" y="3723248"/>
                    <a:pt x="1768694" y="3721580"/>
                  </a:cubicBezTo>
                  <a:cubicBezTo>
                    <a:pt x="1766787" y="3656346"/>
                    <a:pt x="1765553" y="3592206"/>
                    <a:pt x="1766184" y="3526665"/>
                  </a:cubicBezTo>
                  <a:close/>
                  <a:moveTo>
                    <a:pt x="1990098" y="2932119"/>
                  </a:moveTo>
                  <a:cubicBezTo>
                    <a:pt x="2047805" y="2932119"/>
                    <a:pt x="2070046" y="2930689"/>
                    <a:pt x="2213352" y="2930507"/>
                  </a:cubicBezTo>
                  <a:cubicBezTo>
                    <a:pt x="2212932" y="3097257"/>
                    <a:pt x="2215568" y="3113828"/>
                    <a:pt x="2217447" y="3186380"/>
                  </a:cubicBezTo>
                  <a:cubicBezTo>
                    <a:pt x="1952403" y="3185623"/>
                    <a:pt x="1994950" y="3196390"/>
                    <a:pt x="1993786" y="3143718"/>
                  </a:cubicBezTo>
                  <a:cubicBezTo>
                    <a:pt x="1992426" y="3081344"/>
                    <a:pt x="1992566" y="3085326"/>
                    <a:pt x="1990098" y="2932119"/>
                  </a:cubicBezTo>
                  <a:close/>
                  <a:moveTo>
                    <a:pt x="2217770" y="3199404"/>
                  </a:moveTo>
                  <a:cubicBezTo>
                    <a:pt x="2218639" y="3237439"/>
                    <a:pt x="2221458" y="3452655"/>
                    <a:pt x="2221472" y="3453735"/>
                  </a:cubicBezTo>
                  <a:cubicBezTo>
                    <a:pt x="1966370" y="3450846"/>
                    <a:pt x="1999143" y="3467123"/>
                    <a:pt x="1998568" y="3430770"/>
                  </a:cubicBezTo>
                  <a:cubicBezTo>
                    <a:pt x="1995875" y="3257221"/>
                    <a:pt x="1995497" y="3231158"/>
                    <a:pt x="1994894" y="3197834"/>
                  </a:cubicBezTo>
                  <a:cubicBezTo>
                    <a:pt x="2073916" y="3197862"/>
                    <a:pt x="2027092" y="3198885"/>
                    <a:pt x="2217770" y="3199404"/>
                  </a:cubicBezTo>
                  <a:close/>
                  <a:moveTo>
                    <a:pt x="2221598" y="3466773"/>
                  </a:moveTo>
                  <a:cubicBezTo>
                    <a:pt x="2222285" y="3539086"/>
                    <a:pt x="2220420" y="3561349"/>
                    <a:pt x="2224431" y="3723122"/>
                  </a:cubicBezTo>
                  <a:cubicBezTo>
                    <a:pt x="2124022" y="3723276"/>
                    <a:pt x="2003126" y="3721552"/>
                    <a:pt x="2003140" y="3717963"/>
                  </a:cubicBezTo>
                  <a:cubicBezTo>
                    <a:pt x="2003574" y="3613558"/>
                    <a:pt x="2000531" y="3536604"/>
                    <a:pt x="1999185" y="3466969"/>
                  </a:cubicBezTo>
                  <a:cubicBezTo>
                    <a:pt x="2080648" y="3466955"/>
                    <a:pt x="2151256" y="3465917"/>
                    <a:pt x="2221598" y="3466773"/>
                  </a:cubicBezTo>
                  <a:close/>
                  <a:moveTo>
                    <a:pt x="2003098" y="3733426"/>
                  </a:moveTo>
                  <a:cubicBezTo>
                    <a:pt x="2090408" y="3733721"/>
                    <a:pt x="2049726" y="3736455"/>
                    <a:pt x="2224753" y="3736160"/>
                  </a:cubicBezTo>
                  <a:cubicBezTo>
                    <a:pt x="2224894" y="3742455"/>
                    <a:pt x="2229564" y="3988837"/>
                    <a:pt x="2229592" y="3990505"/>
                  </a:cubicBezTo>
                  <a:cubicBezTo>
                    <a:pt x="2072865" y="3991248"/>
                    <a:pt x="2096144" y="3989229"/>
                    <a:pt x="2007908" y="3989005"/>
                  </a:cubicBezTo>
                  <a:cubicBezTo>
                    <a:pt x="2006477" y="3907593"/>
                    <a:pt x="2002831" y="3838994"/>
                    <a:pt x="2003098" y="3733426"/>
                  </a:cubicBezTo>
                  <a:close/>
                  <a:moveTo>
                    <a:pt x="2229255" y="3199446"/>
                  </a:moveTo>
                  <a:cubicBezTo>
                    <a:pt x="2408784" y="3200063"/>
                    <a:pt x="2379896" y="3199236"/>
                    <a:pt x="2450112" y="3198703"/>
                  </a:cubicBezTo>
                  <a:cubicBezTo>
                    <a:pt x="2451303" y="3315220"/>
                    <a:pt x="2453505" y="3330207"/>
                    <a:pt x="2455342" y="3453874"/>
                  </a:cubicBezTo>
                  <a:cubicBezTo>
                    <a:pt x="2389362" y="3454211"/>
                    <a:pt x="2356813" y="3455585"/>
                    <a:pt x="2232943" y="3453889"/>
                  </a:cubicBezTo>
                  <a:cubicBezTo>
                    <a:pt x="2232929" y="3452781"/>
                    <a:pt x="2230209" y="3241897"/>
                    <a:pt x="2229255" y="3199446"/>
                  </a:cubicBezTo>
                  <a:close/>
                  <a:moveTo>
                    <a:pt x="2458161" y="2952336"/>
                  </a:moveTo>
                  <a:cubicBezTo>
                    <a:pt x="2457109" y="2920763"/>
                    <a:pt x="2425627" y="2931250"/>
                    <a:pt x="2665527" y="2931250"/>
                  </a:cubicBezTo>
                  <a:cubicBezTo>
                    <a:pt x="2689577" y="2931250"/>
                    <a:pt x="2675666" y="2900337"/>
                    <a:pt x="2683042" y="3144096"/>
                  </a:cubicBezTo>
                  <a:cubicBezTo>
                    <a:pt x="2684529" y="3193319"/>
                    <a:pt x="2722434" y="3185524"/>
                    <a:pt x="2497287" y="3185524"/>
                  </a:cubicBezTo>
                  <a:cubicBezTo>
                    <a:pt x="2445231" y="3185524"/>
                    <a:pt x="2467262" y="3224990"/>
                    <a:pt x="2458161" y="2952336"/>
                  </a:cubicBezTo>
                  <a:close/>
                  <a:moveTo>
                    <a:pt x="2497301" y="3198535"/>
                  </a:moveTo>
                  <a:cubicBezTo>
                    <a:pt x="2717947" y="3198535"/>
                    <a:pt x="2684403" y="3185230"/>
                    <a:pt x="2685258" y="3239654"/>
                  </a:cubicBezTo>
                  <a:cubicBezTo>
                    <a:pt x="2689128" y="3486386"/>
                    <a:pt x="2694359" y="3452837"/>
                    <a:pt x="2665541" y="3452837"/>
                  </a:cubicBezTo>
                  <a:cubicBezTo>
                    <a:pt x="2435780" y="3452837"/>
                    <a:pt x="2466996" y="3462525"/>
                    <a:pt x="2466491" y="3430770"/>
                  </a:cubicBezTo>
                  <a:cubicBezTo>
                    <a:pt x="2462214" y="3160051"/>
                    <a:pt x="2447629" y="3198535"/>
                    <a:pt x="2497301" y="3198535"/>
                  </a:cubicBezTo>
                  <a:close/>
                  <a:moveTo>
                    <a:pt x="2497301" y="3466787"/>
                  </a:moveTo>
                  <a:cubicBezTo>
                    <a:pt x="2580811" y="3466787"/>
                    <a:pt x="2585256" y="3465847"/>
                    <a:pt x="2665541" y="3465847"/>
                  </a:cubicBezTo>
                  <a:cubicBezTo>
                    <a:pt x="2696828" y="3465847"/>
                    <a:pt x="2687418" y="3429789"/>
                    <a:pt x="2691709" y="3720879"/>
                  </a:cubicBezTo>
                  <a:cubicBezTo>
                    <a:pt x="2599448" y="3720304"/>
                    <a:pt x="2584176" y="3723052"/>
                    <a:pt x="2470670" y="3723038"/>
                  </a:cubicBezTo>
                  <a:cubicBezTo>
                    <a:pt x="2466659" y="3431051"/>
                    <a:pt x="2454837" y="3466787"/>
                    <a:pt x="2497301" y="3466787"/>
                  </a:cubicBezTo>
                  <a:close/>
                  <a:moveTo>
                    <a:pt x="2687095" y="2665423"/>
                  </a:moveTo>
                  <a:cubicBezTo>
                    <a:pt x="2687053" y="2662381"/>
                    <a:pt x="2910434" y="2661947"/>
                    <a:pt x="2910490" y="2665648"/>
                  </a:cubicBezTo>
                  <a:cubicBezTo>
                    <a:pt x="2912159" y="2772323"/>
                    <a:pt x="2910308" y="2734386"/>
                    <a:pt x="2913337" y="2917665"/>
                  </a:cubicBezTo>
                  <a:cubicBezTo>
                    <a:pt x="2810320" y="2916025"/>
                    <a:pt x="2751940" y="2917931"/>
                    <a:pt x="2692059" y="2918170"/>
                  </a:cubicBezTo>
                  <a:cubicBezTo>
                    <a:pt x="2691961" y="2823327"/>
                    <a:pt x="2688512" y="2755920"/>
                    <a:pt x="2687095" y="2665423"/>
                  </a:cubicBezTo>
                  <a:close/>
                  <a:moveTo>
                    <a:pt x="2691905" y="2952616"/>
                  </a:moveTo>
                  <a:cubicBezTo>
                    <a:pt x="2692087" y="2928418"/>
                    <a:pt x="2658599" y="2926596"/>
                    <a:pt x="2913533" y="2930731"/>
                  </a:cubicBezTo>
                  <a:cubicBezTo>
                    <a:pt x="2917544" y="3166738"/>
                    <a:pt x="2915903" y="3088747"/>
                    <a:pt x="2917053" y="3186197"/>
                  </a:cubicBezTo>
                  <a:cubicBezTo>
                    <a:pt x="2659890" y="3181669"/>
                    <a:pt x="2696295" y="3202502"/>
                    <a:pt x="2694514" y="3143676"/>
                  </a:cubicBezTo>
                  <a:cubicBezTo>
                    <a:pt x="2692031" y="3061366"/>
                    <a:pt x="2691583" y="3004362"/>
                    <a:pt x="2691905" y="2952616"/>
                  </a:cubicBezTo>
                  <a:close/>
                  <a:moveTo>
                    <a:pt x="2917221" y="3199208"/>
                  </a:moveTo>
                  <a:cubicBezTo>
                    <a:pt x="2918932" y="3329941"/>
                    <a:pt x="2921330" y="3346877"/>
                    <a:pt x="2922648" y="3454015"/>
                  </a:cubicBezTo>
                  <a:cubicBezTo>
                    <a:pt x="2834258" y="3454085"/>
                    <a:pt x="2806211" y="3454309"/>
                    <a:pt x="2749654" y="3453468"/>
                  </a:cubicBezTo>
                  <a:cubicBezTo>
                    <a:pt x="2684487" y="3452501"/>
                    <a:pt x="2700670" y="3492330"/>
                    <a:pt x="2696715" y="3239430"/>
                  </a:cubicBezTo>
                  <a:cubicBezTo>
                    <a:pt x="2695902" y="3186912"/>
                    <a:pt x="2653901" y="3194946"/>
                    <a:pt x="2917221" y="3199208"/>
                  </a:cubicBezTo>
                  <a:close/>
                  <a:moveTo>
                    <a:pt x="2922803" y="3467025"/>
                  </a:moveTo>
                  <a:cubicBezTo>
                    <a:pt x="2924289" y="3613825"/>
                    <a:pt x="2920923" y="3439000"/>
                    <a:pt x="2925299" y="3722799"/>
                  </a:cubicBezTo>
                  <a:cubicBezTo>
                    <a:pt x="2684964" y="3722926"/>
                    <a:pt x="2815466" y="3722099"/>
                    <a:pt x="2703208" y="3720977"/>
                  </a:cubicBezTo>
                  <a:cubicBezTo>
                    <a:pt x="2702521" y="3665880"/>
                    <a:pt x="2702872" y="3692447"/>
                    <a:pt x="2699394" y="3465932"/>
                  </a:cubicBezTo>
                  <a:cubicBezTo>
                    <a:pt x="2793702" y="3466436"/>
                    <a:pt x="2706560" y="3467207"/>
                    <a:pt x="2922803" y="3467025"/>
                  </a:cubicBezTo>
                  <a:close/>
                  <a:moveTo>
                    <a:pt x="2925046" y="2930914"/>
                  </a:moveTo>
                  <a:cubicBezTo>
                    <a:pt x="3178199" y="2934923"/>
                    <a:pt x="3146814" y="2917118"/>
                    <a:pt x="3147488" y="2952700"/>
                  </a:cubicBezTo>
                  <a:cubicBezTo>
                    <a:pt x="3148806" y="3022490"/>
                    <a:pt x="3149731" y="3076494"/>
                    <a:pt x="3150362" y="3143984"/>
                  </a:cubicBezTo>
                  <a:cubicBezTo>
                    <a:pt x="3150797" y="3191090"/>
                    <a:pt x="3196079" y="3190557"/>
                    <a:pt x="2928566" y="3186380"/>
                  </a:cubicBezTo>
                  <a:cubicBezTo>
                    <a:pt x="2927669" y="3109510"/>
                    <a:pt x="2928636" y="3137185"/>
                    <a:pt x="2925046" y="2930914"/>
                  </a:cubicBezTo>
                  <a:close/>
                  <a:moveTo>
                    <a:pt x="2925509" y="3735810"/>
                  </a:moveTo>
                  <a:cubicBezTo>
                    <a:pt x="2926883" y="3824919"/>
                    <a:pt x="2927276" y="3854921"/>
                    <a:pt x="2928524" y="3909485"/>
                  </a:cubicBezTo>
                  <a:cubicBezTo>
                    <a:pt x="2930894" y="4017212"/>
                    <a:pt x="2969599" y="3985262"/>
                    <a:pt x="2749486" y="3989986"/>
                  </a:cubicBezTo>
                  <a:cubicBezTo>
                    <a:pt x="2697024" y="3991052"/>
                    <a:pt x="2707331" y="4039321"/>
                    <a:pt x="2703376" y="3733987"/>
                  </a:cubicBezTo>
                  <a:cubicBezTo>
                    <a:pt x="2789930" y="3734870"/>
                    <a:pt x="2707149" y="3735922"/>
                    <a:pt x="2925509" y="3735810"/>
                  </a:cubicBezTo>
                  <a:close/>
                  <a:moveTo>
                    <a:pt x="2929295" y="3239458"/>
                  </a:moveTo>
                  <a:cubicBezTo>
                    <a:pt x="2928496" y="3188258"/>
                    <a:pt x="2885598" y="3199222"/>
                    <a:pt x="3150979" y="3198128"/>
                  </a:cubicBezTo>
                  <a:cubicBezTo>
                    <a:pt x="3152760" y="3329646"/>
                    <a:pt x="3153391" y="3299855"/>
                    <a:pt x="3156112" y="3455010"/>
                  </a:cubicBezTo>
                  <a:cubicBezTo>
                    <a:pt x="2898682" y="3454576"/>
                    <a:pt x="2934316" y="3462539"/>
                    <a:pt x="2933825" y="3430770"/>
                  </a:cubicBezTo>
                  <a:cubicBezTo>
                    <a:pt x="2932325" y="3335086"/>
                    <a:pt x="2930768" y="3332745"/>
                    <a:pt x="2929295" y="3239458"/>
                  </a:cubicBezTo>
                  <a:close/>
                  <a:moveTo>
                    <a:pt x="3170079" y="2917553"/>
                  </a:moveTo>
                  <a:cubicBezTo>
                    <a:pt x="3154499" y="2917553"/>
                    <a:pt x="3158426" y="2926806"/>
                    <a:pt x="3157332" y="2856806"/>
                  </a:cubicBezTo>
                  <a:cubicBezTo>
                    <a:pt x="3153798" y="2634454"/>
                    <a:pt x="3147936" y="2663713"/>
                    <a:pt x="3170079" y="2663713"/>
                  </a:cubicBezTo>
                  <a:cubicBezTo>
                    <a:pt x="3254361" y="2663713"/>
                    <a:pt x="3253870" y="2663264"/>
                    <a:pt x="3338334" y="2663264"/>
                  </a:cubicBezTo>
                  <a:cubicBezTo>
                    <a:pt x="3394371" y="2663264"/>
                    <a:pt x="3377305" y="2625103"/>
                    <a:pt x="3380937" y="2857016"/>
                  </a:cubicBezTo>
                  <a:cubicBezTo>
                    <a:pt x="3382213" y="2938582"/>
                    <a:pt x="3424214" y="2917553"/>
                    <a:pt x="3170079" y="2917553"/>
                  </a:cubicBezTo>
                  <a:close/>
                  <a:moveTo>
                    <a:pt x="3381680" y="2931657"/>
                  </a:moveTo>
                  <a:cubicBezTo>
                    <a:pt x="3381989" y="3067114"/>
                    <a:pt x="3383475" y="3098462"/>
                    <a:pt x="3385214" y="3186590"/>
                  </a:cubicBezTo>
                  <a:cubicBezTo>
                    <a:pt x="3295001" y="3187950"/>
                    <a:pt x="3255483" y="3185006"/>
                    <a:pt x="3162310" y="3185076"/>
                  </a:cubicBezTo>
                  <a:cubicBezTo>
                    <a:pt x="3161581" y="3124665"/>
                    <a:pt x="3161876" y="3105711"/>
                    <a:pt x="3158594" y="2930577"/>
                  </a:cubicBezTo>
                  <a:cubicBezTo>
                    <a:pt x="3257109" y="2930479"/>
                    <a:pt x="3229090" y="2931727"/>
                    <a:pt x="3381680" y="2931657"/>
                  </a:cubicBezTo>
                  <a:close/>
                  <a:moveTo>
                    <a:pt x="3159940" y="3735698"/>
                  </a:moveTo>
                  <a:cubicBezTo>
                    <a:pt x="3159407" y="3847392"/>
                    <a:pt x="3163558" y="3904466"/>
                    <a:pt x="3165101" y="3988276"/>
                  </a:cubicBezTo>
                  <a:cubicBezTo>
                    <a:pt x="3065688" y="3988360"/>
                    <a:pt x="3075070" y="3990995"/>
                    <a:pt x="2941580" y="3989818"/>
                  </a:cubicBezTo>
                  <a:cubicBezTo>
                    <a:pt x="2939995" y="3893152"/>
                    <a:pt x="2940122" y="3939557"/>
                    <a:pt x="2936980" y="3735810"/>
                  </a:cubicBezTo>
                  <a:lnTo>
                    <a:pt x="3159940" y="3735698"/>
                  </a:lnTo>
                  <a:close/>
                  <a:moveTo>
                    <a:pt x="3163068" y="3239458"/>
                  </a:moveTo>
                  <a:cubicBezTo>
                    <a:pt x="3162156" y="3181333"/>
                    <a:pt x="3127448" y="3199923"/>
                    <a:pt x="3338334" y="3199923"/>
                  </a:cubicBezTo>
                  <a:cubicBezTo>
                    <a:pt x="3399897" y="3199923"/>
                    <a:pt x="3384135" y="3156840"/>
                    <a:pt x="3388426" y="3431022"/>
                  </a:cubicBezTo>
                  <a:cubicBezTo>
                    <a:pt x="3388916" y="3462315"/>
                    <a:pt x="3423709" y="3455024"/>
                    <a:pt x="3170079" y="3455024"/>
                  </a:cubicBezTo>
                  <a:cubicBezTo>
                    <a:pt x="3167976" y="3455024"/>
                    <a:pt x="3166826" y="3479965"/>
                    <a:pt x="3163068" y="3239458"/>
                  </a:cubicBezTo>
                  <a:close/>
                  <a:moveTo>
                    <a:pt x="3170079" y="3468034"/>
                  </a:moveTo>
                  <a:cubicBezTo>
                    <a:pt x="3432025" y="3468034"/>
                    <a:pt x="3388313" y="3449220"/>
                    <a:pt x="3390501" y="3526777"/>
                  </a:cubicBezTo>
                  <a:cubicBezTo>
                    <a:pt x="3392380" y="3595922"/>
                    <a:pt x="3393067" y="3648425"/>
                    <a:pt x="3393797" y="3718005"/>
                  </a:cubicBezTo>
                  <a:cubicBezTo>
                    <a:pt x="3393867" y="3724285"/>
                    <a:pt x="3415098" y="3722673"/>
                    <a:pt x="3171524" y="3722673"/>
                  </a:cubicBezTo>
                  <a:cubicBezTo>
                    <a:pt x="3172996" y="3532777"/>
                    <a:pt x="3164021" y="3468034"/>
                    <a:pt x="3170079" y="3468034"/>
                  </a:cubicBezTo>
                  <a:close/>
                  <a:moveTo>
                    <a:pt x="3171440" y="3735698"/>
                  </a:moveTo>
                  <a:cubicBezTo>
                    <a:pt x="3179223" y="3735698"/>
                    <a:pt x="3363478" y="3735515"/>
                    <a:pt x="3393979" y="3735291"/>
                  </a:cubicBezTo>
                  <a:cubicBezTo>
                    <a:pt x="3395452" y="3870665"/>
                    <a:pt x="3397078" y="3902083"/>
                    <a:pt x="3398536" y="3989566"/>
                  </a:cubicBezTo>
                  <a:cubicBezTo>
                    <a:pt x="3268538" y="3990575"/>
                    <a:pt x="3270011" y="3988374"/>
                    <a:pt x="3176586" y="3988290"/>
                  </a:cubicBezTo>
                  <a:cubicBezTo>
                    <a:pt x="3174960" y="3899335"/>
                    <a:pt x="3170907" y="3845542"/>
                    <a:pt x="3171440" y="3735698"/>
                  </a:cubicBezTo>
                  <a:close/>
                  <a:moveTo>
                    <a:pt x="3590883" y="3185608"/>
                  </a:moveTo>
                  <a:cubicBezTo>
                    <a:pt x="3364712" y="3180449"/>
                    <a:pt x="3397205" y="3205040"/>
                    <a:pt x="3395802" y="3143704"/>
                  </a:cubicBezTo>
                  <a:cubicBezTo>
                    <a:pt x="3394330" y="3079746"/>
                    <a:pt x="3393208" y="3016013"/>
                    <a:pt x="3393208" y="2952560"/>
                  </a:cubicBezTo>
                  <a:cubicBezTo>
                    <a:pt x="3393208" y="2921184"/>
                    <a:pt x="3360337" y="2933830"/>
                    <a:pt x="3615200" y="2930465"/>
                  </a:cubicBezTo>
                  <a:cubicBezTo>
                    <a:pt x="3618888" y="3226336"/>
                    <a:pt x="3630850" y="3186520"/>
                    <a:pt x="3590883" y="3185608"/>
                  </a:cubicBezTo>
                  <a:close/>
                  <a:moveTo>
                    <a:pt x="3590687" y="2917833"/>
                  </a:moveTo>
                  <a:cubicBezTo>
                    <a:pt x="3539852" y="2918730"/>
                    <a:pt x="3534256" y="2918562"/>
                    <a:pt x="3393124" y="2918632"/>
                  </a:cubicBezTo>
                  <a:cubicBezTo>
                    <a:pt x="3393011" y="2898248"/>
                    <a:pt x="3390305" y="2690589"/>
                    <a:pt x="3389898" y="2663208"/>
                  </a:cubicBezTo>
                  <a:cubicBezTo>
                    <a:pt x="3391328" y="2663208"/>
                    <a:pt x="3550370" y="2662886"/>
                    <a:pt x="3611021" y="2662605"/>
                  </a:cubicBezTo>
                  <a:cubicBezTo>
                    <a:pt x="3615635" y="2957060"/>
                    <a:pt x="3624568" y="2917244"/>
                    <a:pt x="3590687" y="2917833"/>
                  </a:cubicBezTo>
                  <a:close/>
                  <a:moveTo>
                    <a:pt x="3590729" y="2649693"/>
                  </a:moveTo>
                  <a:cubicBezTo>
                    <a:pt x="3513445" y="2650114"/>
                    <a:pt x="3497893" y="2649763"/>
                    <a:pt x="3422447" y="2650058"/>
                  </a:cubicBezTo>
                  <a:cubicBezTo>
                    <a:pt x="3377572" y="2650240"/>
                    <a:pt x="3390179" y="2690925"/>
                    <a:pt x="3384990" y="2395293"/>
                  </a:cubicBezTo>
                  <a:cubicBezTo>
                    <a:pt x="3453116" y="2395559"/>
                    <a:pt x="3440705" y="2396008"/>
                    <a:pt x="3605944" y="2395657"/>
                  </a:cubicBezTo>
                  <a:cubicBezTo>
                    <a:pt x="3607459" y="2684546"/>
                    <a:pt x="3623221" y="2649511"/>
                    <a:pt x="3590729" y="2649693"/>
                  </a:cubicBezTo>
                  <a:close/>
                  <a:moveTo>
                    <a:pt x="3590757" y="2382661"/>
                  </a:moveTo>
                  <a:cubicBezTo>
                    <a:pt x="3360505" y="2383292"/>
                    <a:pt x="3384766" y="2383124"/>
                    <a:pt x="3384681" y="2378441"/>
                  </a:cubicBezTo>
                  <a:cubicBezTo>
                    <a:pt x="3379394" y="2080860"/>
                    <a:pt x="3366535" y="2125709"/>
                    <a:pt x="3422362" y="2126690"/>
                  </a:cubicBezTo>
                  <a:cubicBezTo>
                    <a:pt x="3633697" y="2130377"/>
                    <a:pt x="3603645" y="2106712"/>
                    <a:pt x="3603967" y="2187704"/>
                  </a:cubicBezTo>
                  <a:cubicBezTo>
                    <a:pt x="3604682" y="2412425"/>
                    <a:pt x="3614443" y="2382591"/>
                    <a:pt x="3590757" y="2382661"/>
                  </a:cubicBezTo>
                  <a:close/>
                  <a:moveTo>
                    <a:pt x="3590799" y="2114830"/>
                  </a:moveTo>
                  <a:cubicBezTo>
                    <a:pt x="3347379" y="2112208"/>
                    <a:pt x="3380040" y="2122148"/>
                    <a:pt x="3379563" y="2091543"/>
                  </a:cubicBezTo>
                  <a:cubicBezTo>
                    <a:pt x="3375286" y="1816702"/>
                    <a:pt x="3361697" y="1858368"/>
                    <a:pt x="3422362" y="1859686"/>
                  </a:cubicBezTo>
                  <a:cubicBezTo>
                    <a:pt x="3633276" y="1864214"/>
                    <a:pt x="3597517" y="1840787"/>
                    <a:pt x="3598428" y="1900539"/>
                  </a:cubicBezTo>
                  <a:cubicBezTo>
                    <a:pt x="3602186" y="2140107"/>
                    <a:pt x="3610965" y="2115026"/>
                    <a:pt x="3590799" y="2114830"/>
                  </a:cubicBezTo>
                  <a:close/>
                  <a:moveTo>
                    <a:pt x="3338348" y="2650240"/>
                  </a:moveTo>
                  <a:cubicBezTo>
                    <a:pt x="3254066" y="2650240"/>
                    <a:pt x="3254557" y="2650689"/>
                    <a:pt x="3170093" y="2650689"/>
                  </a:cubicBezTo>
                  <a:cubicBezTo>
                    <a:pt x="3147628" y="2650689"/>
                    <a:pt x="3154485" y="2677382"/>
                    <a:pt x="3151246" y="2474167"/>
                  </a:cubicBezTo>
                  <a:cubicBezTo>
                    <a:pt x="3149787" y="2381063"/>
                    <a:pt x="3143813" y="2395307"/>
                    <a:pt x="3170093" y="2395307"/>
                  </a:cubicBezTo>
                  <a:cubicBezTo>
                    <a:pt x="3341615" y="2395223"/>
                    <a:pt x="3346033" y="2395195"/>
                    <a:pt x="3373491" y="2395265"/>
                  </a:cubicBezTo>
                  <a:cubicBezTo>
                    <a:pt x="3378819" y="2694346"/>
                    <a:pt x="3391637" y="2650240"/>
                    <a:pt x="3338348" y="2650240"/>
                  </a:cubicBezTo>
                  <a:close/>
                  <a:moveTo>
                    <a:pt x="3338348" y="2382212"/>
                  </a:moveTo>
                  <a:cubicBezTo>
                    <a:pt x="3149226" y="2382311"/>
                    <a:pt x="3169631" y="2382311"/>
                    <a:pt x="3150082" y="2382282"/>
                  </a:cubicBezTo>
                  <a:cubicBezTo>
                    <a:pt x="3149605" y="2337335"/>
                    <a:pt x="3146716" y="2127349"/>
                    <a:pt x="3146702" y="2126340"/>
                  </a:cubicBezTo>
                  <a:cubicBezTo>
                    <a:pt x="3147726" y="2126340"/>
                    <a:pt x="3336006" y="2125863"/>
                    <a:pt x="3368653" y="2126031"/>
                  </a:cubicBezTo>
                  <a:cubicBezTo>
                    <a:pt x="3373799" y="2423262"/>
                    <a:pt x="3388257" y="2382212"/>
                    <a:pt x="3338348" y="2382212"/>
                  </a:cubicBezTo>
                  <a:close/>
                  <a:moveTo>
                    <a:pt x="3146856" y="2917581"/>
                  </a:moveTo>
                  <a:cubicBezTo>
                    <a:pt x="3086331" y="2917721"/>
                    <a:pt x="3015933" y="2919333"/>
                    <a:pt x="2924836" y="2917861"/>
                  </a:cubicBezTo>
                  <a:cubicBezTo>
                    <a:pt x="2921849" y="2742433"/>
                    <a:pt x="2923728" y="2777707"/>
                    <a:pt x="2921975" y="2665423"/>
                  </a:cubicBezTo>
                  <a:cubicBezTo>
                    <a:pt x="2921905" y="2661414"/>
                    <a:pt x="2905245" y="2663054"/>
                    <a:pt x="3142790" y="2663671"/>
                  </a:cubicBezTo>
                  <a:cubicBezTo>
                    <a:pt x="3146422" y="2893271"/>
                    <a:pt x="3146324" y="2888041"/>
                    <a:pt x="3146856" y="2917581"/>
                  </a:cubicBezTo>
                  <a:close/>
                  <a:moveTo>
                    <a:pt x="2921723" y="2650100"/>
                  </a:moveTo>
                  <a:cubicBezTo>
                    <a:pt x="2917474" y="2380586"/>
                    <a:pt x="2916702" y="2394437"/>
                    <a:pt x="2917698" y="2394437"/>
                  </a:cubicBezTo>
                  <a:cubicBezTo>
                    <a:pt x="3005233" y="2394802"/>
                    <a:pt x="3008991" y="2394353"/>
                    <a:pt x="3085910" y="2394970"/>
                  </a:cubicBezTo>
                  <a:cubicBezTo>
                    <a:pt x="3155789" y="2395531"/>
                    <a:pt x="3137769" y="2348761"/>
                    <a:pt x="3142565" y="2650647"/>
                  </a:cubicBezTo>
                  <a:cubicBezTo>
                    <a:pt x="3090622" y="2650492"/>
                    <a:pt x="3034009" y="2649357"/>
                    <a:pt x="2921723" y="2650100"/>
                  </a:cubicBezTo>
                  <a:close/>
                  <a:moveTo>
                    <a:pt x="2916927" y="2378413"/>
                  </a:moveTo>
                  <a:cubicBezTo>
                    <a:pt x="2910630" y="2104876"/>
                    <a:pt x="2914823" y="2127335"/>
                    <a:pt x="2917698" y="2127335"/>
                  </a:cubicBezTo>
                  <a:cubicBezTo>
                    <a:pt x="3179377" y="2128415"/>
                    <a:pt x="3134993" y="2105801"/>
                    <a:pt x="3136016" y="2187381"/>
                  </a:cubicBezTo>
                  <a:cubicBezTo>
                    <a:pt x="3137026" y="2275523"/>
                    <a:pt x="3137741" y="2293790"/>
                    <a:pt x="3138541" y="2378693"/>
                  </a:cubicBezTo>
                  <a:cubicBezTo>
                    <a:pt x="3138583" y="2383937"/>
                    <a:pt x="2917025" y="2383124"/>
                    <a:pt x="2916927" y="2378413"/>
                  </a:cubicBezTo>
                  <a:close/>
                  <a:moveTo>
                    <a:pt x="3085882" y="2113876"/>
                  </a:moveTo>
                  <a:cubicBezTo>
                    <a:pt x="2882134" y="2116890"/>
                    <a:pt x="2913869" y="2122022"/>
                    <a:pt x="2913379" y="2091529"/>
                  </a:cubicBezTo>
                  <a:cubicBezTo>
                    <a:pt x="2909396" y="1830974"/>
                    <a:pt x="2905666" y="1859363"/>
                    <a:pt x="2917698" y="1859434"/>
                  </a:cubicBezTo>
                  <a:cubicBezTo>
                    <a:pt x="3171201" y="1861130"/>
                    <a:pt x="3131781" y="1846718"/>
                    <a:pt x="3132622" y="1900525"/>
                  </a:cubicBezTo>
                  <a:cubicBezTo>
                    <a:pt x="3134053" y="1991919"/>
                    <a:pt x="3133197" y="1996265"/>
                    <a:pt x="3134698" y="2091781"/>
                  </a:cubicBezTo>
                  <a:cubicBezTo>
                    <a:pt x="3135119" y="2119232"/>
                    <a:pt x="3144837" y="2112993"/>
                    <a:pt x="3085882" y="2113876"/>
                  </a:cubicBezTo>
                  <a:close/>
                  <a:moveTo>
                    <a:pt x="2910237" y="2650170"/>
                  </a:moveTo>
                  <a:cubicBezTo>
                    <a:pt x="2865657" y="2650408"/>
                    <a:pt x="2869247" y="2650366"/>
                    <a:pt x="2686871" y="2650450"/>
                  </a:cubicBezTo>
                  <a:cubicBezTo>
                    <a:pt x="2685370" y="2545583"/>
                    <a:pt x="2687179" y="2580240"/>
                    <a:pt x="2683856" y="2396330"/>
                  </a:cubicBezTo>
                  <a:cubicBezTo>
                    <a:pt x="2774363" y="2395952"/>
                    <a:pt x="2733836" y="2393666"/>
                    <a:pt x="2905806" y="2394396"/>
                  </a:cubicBezTo>
                  <a:cubicBezTo>
                    <a:pt x="2906633" y="2430805"/>
                    <a:pt x="2910111" y="2642109"/>
                    <a:pt x="2910237" y="2650170"/>
                  </a:cubicBezTo>
                  <a:close/>
                  <a:moveTo>
                    <a:pt x="2683617" y="2383292"/>
                  </a:moveTo>
                  <a:cubicBezTo>
                    <a:pt x="2679130" y="2125092"/>
                    <a:pt x="2680083" y="2193354"/>
                    <a:pt x="2678919" y="2127924"/>
                  </a:cubicBezTo>
                  <a:cubicBezTo>
                    <a:pt x="2769708" y="2127826"/>
                    <a:pt x="2764168" y="2126704"/>
                    <a:pt x="2902384" y="2127279"/>
                  </a:cubicBezTo>
                  <a:cubicBezTo>
                    <a:pt x="2903072" y="2189344"/>
                    <a:pt x="2902104" y="2239408"/>
                    <a:pt x="2905456" y="2378764"/>
                  </a:cubicBezTo>
                  <a:cubicBezTo>
                    <a:pt x="2905497" y="2381385"/>
                    <a:pt x="2925018" y="2382254"/>
                    <a:pt x="2683617" y="2383292"/>
                  </a:cubicBezTo>
                  <a:close/>
                  <a:moveTo>
                    <a:pt x="2678681" y="2114914"/>
                  </a:moveTo>
                  <a:cubicBezTo>
                    <a:pt x="2676872" y="2007229"/>
                    <a:pt x="2677840" y="2008967"/>
                    <a:pt x="2675512" y="1859349"/>
                  </a:cubicBezTo>
                  <a:cubicBezTo>
                    <a:pt x="2937850" y="1859307"/>
                    <a:pt x="2897728" y="1845372"/>
                    <a:pt x="2898584" y="1900525"/>
                  </a:cubicBezTo>
                  <a:cubicBezTo>
                    <a:pt x="2899902" y="1985414"/>
                    <a:pt x="2900309" y="1993013"/>
                    <a:pt x="2901879" y="2091753"/>
                  </a:cubicBezTo>
                  <a:cubicBezTo>
                    <a:pt x="2902370" y="2122092"/>
                    <a:pt x="2938004" y="2114633"/>
                    <a:pt x="2678681" y="2114914"/>
                  </a:cubicBezTo>
                  <a:close/>
                  <a:moveTo>
                    <a:pt x="2675582" y="2663460"/>
                  </a:moveTo>
                  <a:cubicBezTo>
                    <a:pt x="2676998" y="2757476"/>
                    <a:pt x="2680490" y="2821981"/>
                    <a:pt x="2680560" y="2918212"/>
                  </a:cubicBezTo>
                  <a:cubicBezTo>
                    <a:pt x="2606838" y="2918352"/>
                    <a:pt x="2577656" y="2917342"/>
                    <a:pt x="2457081" y="2917342"/>
                  </a:cubicBezTo>
                  <a:cubicBezTo>
                    <a:pt x="2454220" y="2812658"/>
                    <a:pt x="2455679" y="2757504"/>
                    <a:pt x="2454136" y="2663404"/>
                  </a:cubicBezTo>
                  <a:cubicBezTo>
                    <a:pt x="2482871" y="2663587"/>
                    <a:pt x="2488943" y="2663545"/>
                    <a:pt x="2675582" y="2663460"/>
                  </a:cubicBezTo>
                  <a:close/>
                  <a:moveTo>
                    <a:pt x="2497301" y="2650521"/>
                  </a:moveTo>
                  <a:cubicBezTo>
                    <a:pt x="2442034" y="2650521"/>
                    <a:pt x="2454922" y="2666335"/>
                    <a:pt x="2452005" y="2569683"/>
                  </a:cubicBezTo>
                  <a:cubicBezTo>
                    <a:pt x="2450280" y="2512679"/>
                    <a:pt x="2449032" y="2448637"/>
                    <a:pt x="2449326" y="2395952"/>
                  </a:cubicBezTo>
                  <a:cubicBezTo>
                    <a:pt x="2457025" y="2395994"/>
                    <a:pt x="2644099" y="2396400"/>
                    <a:pt x="2672356" y="2396358"/>
                  </a:cubicBezTo>
                  <a:cubicBezTo>
                    <a:pt x="2675652" y="2579315"/>
                    <a:pt x="2673941" y="2549859"/>
                    <a:pt x="2675385" y="2650450"/>
                  </a:cubicBezTo>
                  <a:lnTo>
                    <a:pt x="2497301" y="2650521"/>
                  </a:lnTo>
                  <a:close/>
                  <a:moveTo>
                    <a:pt x="2449831" y="3143900"/>
                  </a:moveTo>
                  <a:cubicBezTo>
                    <a:pt x="2449887" y="3195380"/>
                    <a:pt x="2489966" y="3187473"/>
                    <a:pt x="2244990" y="3186492"/>
                  </a:cubicBezTo>
                  <a:cubicBezTo>
                    <a:pt x="2228624" y="3186422"/>
                    <a:pt x="2223015" y="3223644"/>
                    <a:pt x="2224753" y="2952812"/>
                  </a:cubicBezTo>
                  <a:cubicBezTo>
                    <a:pt x="2224936" y="2922964"/>
                    <a:pt x="2189526" y="2930367"/>
                    <a:pt x="2445975" y="2930367"/>
                  </a:cubicBezTo>
                  <a:cubicBezTo>
                    <a:pt x="2447910" y="2994591"/>
                    <a:pt x="2449719" y="3042384"/>
                    <a:pt x="2449831" y="3143900"/>
                  </a:cubicBezTo>
                  <a:close/>
                  <a:moveTo>
                    <a:pt x="2224852" y="2917469"/>
                  </a:moveTo>
                  <a:cubicBezTo>
                    <a:pt x="2224669" y="2798021"/>
                    <a:pt x="2220532" y="2757603"/>
                    <a:pt x="2219340" y="2663587"/>
                  </a:cubicBezTo>
                  <a:cubicBezTo>
                    <a:pt x="2324334" y="2662269"/>
                    <a:pt x="2280497" y="2661947"/>
                    <a:pt x="2442637" y="2663320"/>
                  </a:cubicBezTo>
                  <a:cubicBezTo>
                    <a:pt x="2444278" y="2763897"/>
                    <a:pt x="2442623" y="2808564"/>
                    <a:pt x="2445568" y="2917342"/>
                  </a:cubicBezTo>
                  <a:cubicBezTo>
                    <a:pt x="2246448" y="2917356"/>
                    <a:pt x="2306090" y="2917342"/>
                    <a:pt x="2224852" y="2917469"/>
                  </a:cubicBezTo>
                  <a:close/>
                  <a:moveTo>
                    <a:pt x="2413244" y="2649974"/>
                  </a:moveTo>
                  <a:cubicBezTo>
                    <a:pt x="2359337" y="2649245"/>
                    <a:pt x="2300116" y="2649175"/>
                    <a:pt x="2244891" y="2650142"/>
                  </a:cubicBezTo>
                  <a:cubicBezTo>
                    <a:pt x="2202456" y="2650885"/>
                    <a:pt x="2225875" y="2682976"/>
                    <a:pt x="2216381" y="2395307"/>
                  </a:cubicBezTo>
                  <a:cubicBezTo>
                    <a:pt x="2405180" y="2394872"/>
                    <a:pt x="2350460" y="2395110"/>
                    <a:pt x="2437841" y="2395853"/>
                  </a:cubicBezTo>
                  <a:cubicBezTo>
                    <a:pt x="2436270" y="2682738"/>
                    <a:pt x="2461779" y="2650562"/>
                    <a:pt x="2413244" y="2649974"/>
                  </a:cubicBezTo>
                  <a:close/>
                  <a:moveTo>
                    <a:pt x="2437953" y="2378525"/>
                  </a:moveTo>
                  <a:cubicBezTo>
                    <a:pt x="2437897" y="2385633"/>
                    <a:pt x="2460559" y="2381343"/>
                    <a:pt x="2244933" y="2382198"/>
                  </a:cubicBezTo>
                  <a:cubicBezTo>
                    <a:pt x="2205233" y="2382311"/>
                    <a:pt x="2215063" y="2421621"/>
                    <a:pt x="2211936" y="2185559"/>
                  </a:cubicBezTo>
                  <a:cubicBezTo>
                    <a:pt x="2211053" y="2115811"/>
                    <a:pt x="2202386" y="2127153"/>
                    <a:pt x="2244877" y="2127784"/>
                  </a:cubicBezTo>
                  <a:cubicBezTo>
                    <a:pt x="2297423" y="2128625"/>
                    <a:pt x="2317000" y="2128429"/>
                    <a:pt x="2435148" y="2128457"/>
                  </a:cubicBezTo>
                  <a:cubicBezTo>
                    <a:pt x="2438079" y="2313839"/>
                    <a:pt x="2438444" y="2319671"/>
                    <a:pt x="2437953" y="2378525"/>
                  </a:cubicBezTo>
                  <a:close/>
                  <a:moveTo>
                    <a:pt x="2210940" y="2114325"/>
                  </a:moveTo>
                  <a:cubicBezTo>
                    <a:pt x="2209286" y="2006710"/>
                    <a:pt x="2208851" y="1992550"/>
                    <a:pt x="2206803" y="1858929"/>
                  </a:cubicBezTo>
                  <a:cubicBezTo>
                    <a:pt x="2268956" y="1858522"/>
                    <a:pt x="2288757" y="1857274"/>
                    <a:pt x="2430086" y="1858747"/>
                  </a:cubicBezTo>
                  <a:cubicBezTo>
                    <a:pt x="2433087" y="2054825"/>
                    <a:pt x="2432119" y="1937593"/>
                    <a:pt x="2434938" y="2115446"/>
                  </a:cubicBezTo>
                  <a:cubicBezTo>
                    <a:pt x="2206341" y="2115404"/>
                    <a:pt x="2304505" y="2115194"/>
                    <a:pt x="2210940" y="2114325"/>
                  </a:cubicBezTo>
                  <a:close/>
                  <a:moveTo>
                    <a:pt x="2207294" y="2569893"/>
                  </a:moveTo>
                  <a:cubicBezTo>
                    <a:pt x="2206958" y="2673639"/>
                    <a:pt x="2254497" y="2651376"/>
                    <a:pt x="1985428" y="2650955"/>
                  </a:cubicBezTo>
                  <a:cubicBezTo>
                    <a:pt x="1982693" y="2476677"/>
                    <a:pt x="1982048" y="2434351"/>
                    <a:pt x="1981403" y="2396639"/>
                  </a:cubicBezTo>
                  <a:cubicBezTo>
                    <a:pt x="2084939" y="2396610"/>
                    <a:pt x="2037371" y="2395615"/>
                    <a:pt x="2204854" y="2395335"/>
                  </a:cubicBezTo>
                  <a:cubicBezTo>
                    <a:pt x="2206397" y="2441473"/>
                    <a:pt x="2207505" y="2502361"/>
                    <a:pt x="2207294" y="2569893"/>
                  </a:cubicBezTo>
                  <a:close/>
                  <a:moveTo>
                    <a:pt x="2160820" y="2382353"/>
                  </a:moveTo>
                  <a:cubicBezTo>
                    <a:pt x="1961293" y="2382353"/>
                    <a:pt x="1981249" y="2387722"/>
                    <a:pt x="1981081" y="2378483"/>
                  </a:cubicBezTo>
                  <a:cubicBezTo>
                    <a:pt x="1976046" y="2094333"/>
                    <a:pt x="1975920" y="2128120"/>
                    <a:pt x="1992566" y="2128120"/>
                  </a:cubicBezTo>
                  <a:cubicBezTo>
                    <a:pt x="2241778" y="2128120"/>
                    <a:pt x="2199441" y="2108801"/>
                    <a:pt x="2200437" y="2185783"/>
                  </a:cubicBezTo>
                  <a:cubicBezTo>
                    <a:pt x="2201657" y="2277878"/>
                    <a:pt x="2202274" y="2322166"/>
                    <a:pt x="2204279" y="2378876"/>
                  </a:cubicBezTo>
                  <a:cubicBezTo>
                    <a:pt x="2204447" y="2383460"/>
                    <a:pt x="2210982" y="2382353"/>
                    <a:pt x="2160820" y="2382353"/>
                  </a:cubicBezTo>
                  <a:close/>
                  <a:moveTo>
                    <a:pt x="2160820" y="2114128"/>
                  </a:moveTo>
                  <a:cubicBezTo>
                    <a:pt x="1949500" y="2114128"/>
                    <a:pt x="1978991" y="2124251"/>
                    <a:pt x="1978458" y="2091515"/>
                  </a:cubicBezTo>
                  <a:cubicBezTo>
                    <a:pt x="1974279" y="1824567"/>
                    <a:pt x="1963495" y="1858971"/>
                    <a:pt x="1992552" y="1858971"/>
                  </a:cubicBezTo>
                  <a:cubicBezTo>
                    <a:pt x="2142365" y="1859041"/>
                    <a:pt x="2167285" y="1859111"/>
                    <a:pt x="2195318" y="1858985"/>
                  </a:cubicBezTo>
                  <a:cubicBezTo>
                    <a:pt x="2199862" y="2156440"/>
                    <a:pt x="2215540" y="2114128"/>
                    <a:pt x="2160820" y="2114128"/>
                  </a:cubicBezTo>
                  <a:close/>
                  <a:moveTo>
                    <a:pt x="1973943" y="2650927"/>
                  </a:moveTo>
                  <a:cubicBezTo>
                    <a:pt x="1910304" y="2650675"/>
                    <a:pt x="1842823" y="2647646"/>
                    <a:pt x="1751880" y="2649974"/>
                  </a:cubicBezTo>
                  <a:cubicBezTo>
                    <a:pt x="1750786" y="2567244"/>
                    <a:pt x="1752932" y="2500005"/>
                    <a:pt x="1748893" y="2396064"/>
                  </a:cubicBezTo>
                  <a:cubicBezTo>
                    <a:pt x="1797471" y="2396947"/>
                    <a:pt x="1824031" y="2396695"/>
                    <a:pt x="1969890" y="2396639"/>
                  </a:cubicBezTo>
                  <a:cubicBezTo>
                    <a:pt x="1970773" y="2446871"/>
                    <a:pt x="1971194" y="2475219"/>
                    <a:pt x="1973943" y="2650927"/>
                  </a:cubicBezTo>
                  <a:close/>
                  <a:moveTo>
                    <a:pt x="1744798" y="2113287"/>
                  </a:moveTo>
                  <a:cubicBezTo>
                    <a:pt x="1743676" y="2018220"/>
                    <a:pt x="1741489" y="1987797"/>
                    <a:pt x="1739820" y="1859335"/>
                  </a:cubicBezTo>
                  <a:cubicBezTo>
                    <a:pt x="1755372" y="1859335"/>
                    <a:pt x="1898594" y="1859167"/>
                    <a:pt x="1961826" y="1858999"/>
                  </a:cubicBezTo>
                  <a:cubicBezTo>
                    <a:pt x="1963972" y="2009402"/>
                    <a:pt x="1966033" y="2004803"/>
                    <a:pt x="1967309" y="2114998"/>
                  </a:cubicBezTo>
                  <a:cubicBezTo>
                    <a:pt x="1862862" y="2114423"/>
                    <a:pt x="1963425" y="2113105"/>
                    <a:pt x="1744798" y="2113287"/>
                  </a:cubicBezTo>
                  <a:close/>
                  <a:moveTo>
                    <a:pt x="1740100" y="2650296"/>
                  </a:moveTo>
                  <a:cubicBezTo>
                    <a:pt x="1635373" y="2653310"/>
                    <a:pt x="1579363" y="2650002"/>
                    <a:pt x="1519973" y="2649511"/>
                  </a:cubicBezTo>
                  <a:cubicBezTo>
                    <a:pt x="1515219" y="2348299"/>
                    <a:pt x="1497227" y="2396975"/>
                    <a:pt x="1572141" y="2395769"/>
                  </a:cubicBezTo>
                  <a:cubicBezTo>
                    <a:pt x="1627477" y="2394872"/>
                    <a:pt x="1680262" y="2394788"/>
                    <a:pt x="1737380" y="2395868"/>
                  </a:cubicBezTo>
                  <a:cubicBezTo>
                    <a:pt x="1739988" y="2462727"/>
                    <a:pt x="1741096" y="2650254"/>
                    <a:pt x="1740100" y="2650296"/>
                  </a:cubicBezTo>
                  <a:close/>
                  <a:moveTo>
                    <a:pt x="1656170" y="2113358"/>
                  </a:moveTo>
                  <a:cubicBezTo>
                    <a:pt x="1578002" y="2113358"/>
                    <a:pt x="1575618" y="2114269"/>
                    <a:pt x="1510437" y="2114451"/>
                  </a:cubicBezTo>
                  <a:cubicBezTo>
                    <a:pt x="1507969" y="1936191"/>
                    <a:pt x="1507506" y="1904801"/>
                    <a:pt x="1506721" y="1860527"/>
                  </a:cubicBezTo>
                  <a:cubicBezTo>
                    <a:pt x="1764459" y="1859742"/>
                    <a:pt x="1728012" y="1842918"/>
                    <a:pt x="1728924" y="1900539"/>
                  </a:cubicBezTo>
                  <a:cubicBezTo>
                    <a:pt x="1732962" y="2158347"/>
                    <a:pt x="1754489" y="2113273"/>
                    <a:pt x="1656170" y="2113358"/>
                  </a:cubicBezTo>
                  <a:close/>
                  <a:moveTo>
                    <a:pt x="1508502" y="2649441"/>
                  </a:moveTo>
                  <a:cubicBezTo>
                    <a:pt x="1401460" y="2648908"/>
                    <a:pt x="1394827" y="2652315"/>
                    <a:pt x="1285906" y="2651348"/>
                  </a:cubicBezTo>
                  <a:cubicBezTo>
                    <a:pt x="1280620" y="2355351"/>
                    <a:pt x="1263062" y="2394690"/>
                    <a:pt x="1319787" y="2394690"/>
                  </a:cubicBezTo>
                  <a:cubicBezTo>
                    <a:pt x="1402554" y="2394690"/>
                    <a:pt x="1404265" y="2396442"/>
                    <a:pt x="1487943" y="2396442"/>
                  </a:cubicBezTo>
                  <a:cubicBezTo>
                    <a:pt x="1510325" y="2396442"/>
                    <a:pt x="1503958" y="2361744"/>
                    <a:pt x="1508502" y="2649441"/>
                  </a:cubicBezTo>
                  <a:close/>
                  <a:moveTo>
                    <a:pt x="1487943" y="2383432"/>
                  </a:moveTo>
                  <a:cubicBezTo>
                    <a:pt x="1486695" y="2383432"/>
                    <a:pt x="1280339" y="2382773"/>
                    <a:pt x="1280325" y="2378623"/>
                  </a:cubicBezTo>
                  <a:cubicBezTo>
                    <a:pt x="1279722" y="2089258"/>
                    <a:pt x="1255293" y="2128260"/>
                    <a:pt x="1319787" y="2128260"/>
                  </a:cubicBezTo>
                  <a:cubicBezTo>
                    <a:pt x="1535048" y="2128260"/>
                    <a:pt x="1499218" y="2108058"/>
                    <a:pt x="1499625" y="2187339"/>
                  </a:cubicBezTo>
                  <a:cubicBezTo>
                    <a:pt x="1500803" y="2413266"/>
                    <a:pt x="1512092" y="2383432"/>
                    <a:pt x="1487943" y="2383432"/>
                  </a:cubicBezTo>
                  <a:close/>
                  <a:moveTo>
                    <a:pt x="1487943" y="2114493"/>
                  </a:moveTo>
                  <a:cubicBezTo>
                    <a:pt x="1242812" y="2114493"/>
                    <a:pt x="1275641" y="2125316"/>
                    <a:pt x="1275108" y="2091571"/>
                  </a:cubicBezTo>
                  <a:cubicBezTo>
                    <a:pt x="1273608" y="1996069"/>
                    <a:pt x="1275515" y="1996013"/>
                    <a:pt x="1274014" y="1900287"/>
                  </a:cubicBezTo>
                  <a:cubicBezTo>
                    <a:pt x="1273215" y="1849297"/>
                    <a:pt x="1263974" y="1859714"/>
                    <a:pt x="1319787" y="1859714"/>
                  </a:cubicBezTo>
                  <a:cubicBezTo>
                    <a:pt x="1530687" y="1859714"/>
                    <a:pt x="1495081" y="1847601"/>
                    <a:pt x="1495909" y="1900511"/>
                  </a:cubicBezTo>
                  <a:cubicBezTo>
                    <a:pt x="1499821" y="2147509"/>
                    <a:pt x="1502472" y="2114493"/>
                    <a:pt x="1487943" y="2114493"/>
                  </a:cubicBezTo>
                  <a:close/>
                  <a:moveTo>
                    <a:pt x="1274407" y="2651222"/>
                  </a:moveTo>
                  <a:cubicBezTo>
                    <a:pt x="1191135" y="2650156"/>
                    <a:pt x="1248548" y="2648950"/>
                    <a:pt x="1052064" y="2649707"/>
                  </a:cubicBezTo>
                  <a:cubicBezTo>
                    <a:pt x="1047100" y="2357355"/>
                    <a:pt x="1037059" y="2394690"/>
                    <a:pt x="1067574" y="2394437"/>
                  </a:cubicBezTo>
                  <a:cubicBezTo>
                    <a:pt x="1118381" y="2394031"/>
                    <a:pt x="1159933" y="2393877"/>
                    <a:pt x="1235632" y="2394381"/>
                  </a:cubicBezTo>
                  <a:cubicBezTo>
                    <a:pt x="1277044" y="2394704"/>
                    <a:pt x="1268980" y="2351608"/>
                    <a:pt x="1274407" y="2651222"/>
                  </a:cubicBezTo>
                  <a:close/>
                  <a:moveTo>
                    <a:pt x="1044772" y="2931811"/>
                  </a:moveTo>
                  <a:cubicBezTo>
                    <a:pt x="1048474" y="3128801"/>
                    <a:pt x="1047548" y="3110505"/>
                    <a:pt x="1048390" y="3185707"/>
                  </a:cubicBezTo>
                  <a:cubicBezTo>
                    <a:pt x="1012518" y="3185216"/>
                    <a:pt x="1002379" y="3185328"/>
                    <a:pt x="825893" y="3185286"/>
                  </a:cubicBezTo>
                  <a:cubicBezTo>
                    <a:pt x="824336" y="3115090"/>
                    <a:pt x="822850" y="3096065"/>
                    <a:pt x="821672" y="2930731"/>
                  </a:cubicBezTo>
                  <a:cubicBezTo>
                    <a:pt x="823228" y="2930745"/>
                    <a:pt x="1043608" y="2931811"/>
                    <a:pt x="1044772" y="2931811"/>
                  </a:cubicBezTo>
                  <a:close/>
                  <a:moveTo>
                    <a:pt x="821573" y="2917721"/>
                  </a:moveTo>
                  <a:cubicBezTo>
                    <a:pt x="821251" y="2882532"/>
                    <a:pt x="820900" y="2864194"/>
                    <a:pt x="817843" y="2665423"/>
                  </a:cubicBezTo>
                  <a:cubicBezTo>
                    <a:pt x="817745" y="2658876"/>
                    <a:pt x="806176" y="2663545"/>
                    <a:pt x="1040789" y="2662774"/>
                  </a:cubicBezTo>
                  <a:cubicBezTo>
                    <a:pt x="1042234" y="2749976"/>
                    <a:pt x="1042304" y="2795231"/>
                    <a:pt x="1044533" y="2918801"/>
                  </a:cubicBezTo>
                  <a:cubicBezTo>
                    <a:pt x="1043384" y="2918786"/>
                    <a:pt x="822639" y="2917721"/>
                    <a:pt x="821573" y="2917721"/>
                  </a:cubicBezTo>
                  <a:close/>
                  <a:moveTo>
                    <a:pt x="983433" y="3198338"/>
                  </a:moveTo>
                  <a:cubicBezTo>
                    <a:pt x="1068724" y="3198338"/>
                    <a:pt x="1046679" y="3152003"/>
                    <a:pt x="1051040" y="3431022"/>
                  </a:cubicBezTo>
                  <a:cubicBezTo>
                    <a:pt x="1051601" y="3466688"/>
                    <a:pt x="1081065" y="3453608"/>
                    <a:pt x="829609" y="3452697"/>
                  </a:cubicBezTo>
                  <a:cubicBezTo>
                    <a:pt x="827954" y="3366546"/>
                    <a:pt x="828235" y="3300584"/>
                    <a:pt x="826173" y="3198310"/>
                  </a:cubicBezTo>
                  <a:lnTo>
                    <a:pt x="983433" y="3198338"/>
                  </a:lnTo>
                  <a:close/>
                  <a:moveTo>
                    <a:pt x="1235702" y="2381357"/>
                  </a:moveTo>
                  <a:cubicBezTo>
                    <a:pt x="1184222" y="2380951"/>
                    <a:pt x="1126192" y="2380909"/>
                    <a:pt x="1067462" y="2381385"/>
                  </a:cubicBezTo>
                  <a:cubicBezTo>
                    <a:pt x="1037900" y="2381623"/>
                    <a:pt x="1047338" y="2420332"/>
                    <a:pt x="1043047" y="2126746"/>
                  </a:cubicBezTo>
                  <a:cubicBezTo>
                    <a:pt x="1130386" y="2128625"/>
                    <a:pt x="1078569" y="2128835"/>
                    <a:pt x="1264282" y="2128316"/>
                  </a:cubicBezTo>
                  <a:cubicBezTo>
                    <a:pt x="1270200" y="2421425"/>
                    <a:pt x="1281531" y="2381666"/>
                    <a:pt x="1235702" y="2381357"/>
                  </a:cubicBezTo>
                  <a:close/>
                  <a:moveTo>
                    <a:pt x="1040579" y="2649749"/>
                  </a:moveTo>
                  <a:cubicBezTo>
                    <a:pt x="905616" y="2650240"/>
                    <a:pt x="915980" y="2649062"/>
                    <a:pt x="817577" y="2649048"/>
                  </a:cubicBezTo>
                  <a:cubicBezTo>
                    <a:pt x="812921" y="2376843"/>
                    <a:pt x="810270" y="2395293"/>
                    <a:pt x="815249" y="2395279"/>
                  </a:cubicBezTo>
                  <a:cubicBezTo>
                    <a:pt x="816904" y="2395279"/>
                    <a:pt x="1034310" y="2394662"/>
                    <a:pt x="1035530" y="2394648"/>
                  </a:cubicBezTo>
                  <a:cubicBezTo>
                    <a:pt x="1037718" y="2529713"/>
                    <a:pt x="1039976" y="2614967"/>
                    <a:pt x="1040579" y="2649749"/>
                  </a:cubicBezTo>
                  <a:close/>
                  <a:moveTo>
                    <a:pt x="812388" y="2378553"/>
                  </a:moveTo>
                  <a:cubicBezTo>
                    <a:pt x="811617" y="2322096"/>
                    <a:pt x="807115" y="2127195"/>
                    <a:pt x="815263" y="2127195"/>
                  </a:cubicBezTo>
                  <a:cubicBezTo>
                    <a:pt x="1074993" y="2127195"/>
                    <a:pt x="1031379" y="2106628"/>
                    <a:pt x="1032389" y="2187381"/>
                  </a:cubicBezTo>
                  <a:cubicBezTo>
                    <a:pt x="1033259" y="2257017"/>
                    <a:pt x="1033791" y="2286178"/>
                    <a:pt x="1035334" y="2381623"/>
                  </a:cubicBezTo>
                  <a:cubicBezTo>
                    <a:pt x="784734" y="2383054"/>
                    <a:pt x="812458" y="2383755"/>
                    <a:pt x="812388" y="2378553"/>
                  </a:cubicBezTo>
                  <a:close/>
                  <a:moveTo>
                    <a:pt x="983433" y="2113161"/>
                  </a:moveTo>
                  <a:cubicBezTo>
                    <a:pt x="777946" y="2113161"/>
                    <a:pt x="810523" y="2124503"/>
                    <a:pt x="810004" y="2091515"/>
                  </a:cubicBezTo>
                  <a:cubicBezTo>
                    <a:pt x="805937" y="1831296"/>
                    <a:pt x="798687" y="1859307"/>
                    <a:pt x="815249" y="1859307"/>
                  </a:cubicBezTo>
                  <a:cubicBezTo>
                    <a:pt x="1066116" y="1859307"/>
                    <a:pt x="1026710" y="1846718"/>
                    <a:pt x="1027551" y="1900539"/>
                  </a:cubicBezTo>
                  <a:cubicBezTo>
                    <a:pt x="1031520" y="2153384"/>
                    <a:pt x="1044660" y="2113161"/>
                    <a:pt x="983433" y="2113161"/>
                  </a:cubicBezTo>
                  <a:close/>
                  <a:moveTo>
                    <a:pt x="806302" y="2662073"/>
                  </a:moveTo>
                  <a:cubicBezTo>
                    <a:pt x="806316" y="2663306"/>
                    <a:pt x="809709" y="2877330"/>
                    <a:pt x="810074" y="2917721"/>
                  </a:cubicBezTo>
                  <a:cubicBezTo>
                    <a:pt x="740447" y="2917693"/>
                    <a:pt x="823481" y="2917567"/>
                    <a:pt x="588460" y="2916950"/>
                  </a:cubicBezTo>
                  <a:cubicBezTo>
                    <a:pt x="587956" y="2877807"/>
                    <a:pt x="587381" y="2843235"/>
                    <a:pt x="584590" y="2665437"/>
                  </a:cubicBezTo>
                  <a:cubicBezTo>
                    <a:pt x="584562" y="2662844"/>
                    <a:pt x="565322" y="2662283"/>
                    <a:pt x="806302" y="2662073"/>
                  </a:cubicBezTo>
                  <a:close/>
                  <a:moveTo>
                    <a:pt x="810186" y="2930731"/>
                  </a:moveTo>
                  <a:cubicBezTo>
                    <a:pt x="811448" y="3103257"/>
                    <a:pt x="812865" y="3116057"/>
                    <a:pt x="814393" y="3185286"/>
                  </a:cubicBezTo>
                  <a:cubicBezTo>
                    <a:pt x="813187" y="3185286"/>
                    <a:pt x="593930" y="3185707"/>
                    <a:pt x="592275" y="3185721"/>
                  </a:cubicBezTo>
                  <a:cubicBezTo>
                    <a:pt x="588601" y="2947204"/>
                    <a:pt x="589863" y="3030285"/>
                    <a:pt x="588615" y="2929960"/>
                  </a:cubicBezTo>
                  <a:cubicBezTo>
                    <a:pt x="800047" y="2930451"/>
                    <a:pt x="731949" y="2930703"/>
                    <a:pt x="810186" y="2930731"/>
                  </a:cubicBezTo>
                  <a:close/>
                  <a:moveTo>
                    <a:pt x="814674" y="3198310"/>
                  </a:moveTo>
                  <a:cubicBezTo>
                    <a:pt x="816862" y="3306668"/>
                    <a:pt x="816230" y="3353382"/>
                    <a:pt x="818124" y="3452669"/>
                  </a:cubicBezTo>
                  <a:cubicBezTo>
                    <a:pt x="816721" y="3452669"/>
                    <a:pt x="792517" y="3452571"/>
                    <a:pt x="595416" y="3453145"/>
                  </a:cubicBezTo>
                  <a:cubicBezTo>
                    <a:pt x="593495" y="3335044"/>
                    <a:pt x="594841" y="3352386"/>
                    <a:pt x="592485" y="3198745"/>
                  </a:cubicBezTo>
                  <a:cubicBezTo>
                    <a:pt x="595248" y="3198745"/>
                    <a:pt x="801155" y="3198310"/>
                    <a:pt x="814674" y="3198310"/>
                  </a:cubicBezTo>
                  <a:close/>
                  <a:moveTo>
                    <a:pt x="815249" y="3465679"/>
                  </a:moveTo>
                  <a:cubicBezTo>
                    <a:pt x="819975" y="3465679"/>
                    <a:pt x="817801" y="3458922"/>
                    <a:pt x="820143" y="3526805"/>
                  </a:cubicBezTo>
                  <a:cubicBezTo>
                    <a:pt x="827646" y="3744712"/>
                    <a:pt x="825977" y="3722729"/>
                    <a:pt x="815249" y="3722729"/>
                  </a:cubicBezTo>
                  <a:cubicBezTo>
                    <a:pt x="813861" y="3722729"/>
                    <a:pt x="600436" y="3722772"/>
                    <a:pt x="600296" y="3717724"/>
                  </a:cubicBezTo>
                  <a:cubicBezTo>
                    <a:pt x="598543" y="3655730"/>
                    <a:pt x="598684" y="3653164"/>
                    <a:pt x="595640" y="3466184"/>
                  </a:cubicBezTo>
                  <a:cubicBezTo>
                    <a:pt x="597197" y="3466184"/>
                    <a:pt x="814001" y="3465679"/>
                    <a:pt x="815249" y="3465679"/>
                  </a:cubicBezTo>
                  <a:close/>
                  <a:moveTo>
                    <a:pt x="647149" y="3734169"/>
                  </a:moveTo>
                  <a:cubicBezTo>
                    <a:pt x="730855" y="3734169"/>
                    <a:pt x="731150" y="3735754"/>
                    <a:pt x="815263" y="3735754"/>
                  </a:cubicBezTo>
                  <a:cubicBezTo>
                    <a:pt x="828810" y="3735754"/>
                    <a:pt x="822092" y="3707672"/>
                    <a:pt x="826047" y="3988738"/>
                  </a:cubicBezTo>
                  <a:cubicBezTo>
                    <a:pt x="820578" y="3988724"/>
                    <a:pt x="606915" y="3989930"/>
                    <a:pt x="605878" y="3989944"/>
                  </a:cubicBezTo>
                  <a:cubicBezTo>
                    <a:pt x="600871" y="3688662"/>
                    <a:pt x="584898" y="3734169"/>
                    <a:pt x="647149" y="3734169"/>
                  </a:cubicBezTo>
                  <a:close/>
                  <a:moveTo>
                    <a:pt x="829875" y="3465707"/>
                  </a:moveTo>
                  <a:cubicBezTo>
                    <a:pt x="904593" y="3466002"/>
                    <a:pt x="900105" y="3468119"/>
                    <a:pt x="983433" y="3468119"/>
                  </a:cubicBezTo>
                  <a:cubicBezTo>
                    <a:pt x="1073043" y="3468119"/>
                    <a:pt x="1049554" y="3414998"/>
                    <a:pt x="1057127" y="3718117"/>
                  </a:cubicBezTo>
                  <a:cubicBezTo>
                    <a:pt x="1057267" y="3723767"/>
                    <a:pt x="1085272" y="3722281"/>
                    <a:pt x="835036" y="3722715"/>
                  </a:cubicBezTo>
                  <a:cubicBezTo>
                    <a:pt x="834447" y="3576953"/>
                    <a:pt x="831109" y="3523104"/>
                    <a:pt x="829875" y="3465707"/>
                  </a:cubicBezTo>
                  <a:close/>
                  <a:moveTo>
                    <a:pt x="1057561" y="3735361"/>
                  </a:moveTo>
                  <a:cubicBezTo>
                    <a:pt x="1061278" y="3887572"/>
                    <a:pt x="1058515" y="3897849"/>
                    <a:pt x="1059707" y="3989860"/>
                  </a:cubicBezTo>
                  <a:cubicBezTo>
                    <a:pt x="853491" y="3990000"/>
                    <a:pt x="933369" y="3989033"/>
                    <a:pt x="837518" y="3988752"/>
                  </a:cubicBezTo>
                  <a:cubicBezTo>
                    <a:pt x="837504" y="3987645"/>
                    <a:pt x="835120" y="3736819"/>
                    <a:pt x="835106" y="3735726"/>
                  </a:cubicBezTo>
                  <a:cubicBezTo>
                    <a:pt x="898170" y="3735628"/>
                    <a:pt x="964445" y="3734408"/>
                    <a:pt x="1057561" y="3735361"/>
                  </a:cubicBezTo>
                  <a:close/>
                  <a:moveTo>
                    <a:pt x="1059903" y="4002870"/>
                  </a:moveTo>
                  <a:cubicBezTo>
                    <a:pt x="1059917" y="4003907"/>
                    <a:pt x="1063269" y="4218114"/>
                    <a:pt x="1064265" y="4257916"/>
                  </a:cubicBezTo>
                  <a:cubicBezTo>
                    <a:pt x="943845" y="4257131"/>
                    <a:pt x="894706" y="4258364"/>
                    <a:pt x="842454" y="4258519"/>
                  </a:cubicBezTo>
                  <a:cubicBezTo>
                    <a:pt x="842440" y="4257523"/>
                    <a:pt x="837799" y="4006291"/>
                    <a:pt x="837729" y="4001777"/>
                  </a:cubicBezTo>
                  <a:cubicBezTo>
                    <a:pt x="943200" y="4002113"/>
                    <a:pt x="846662" y="4003024"/>
                    <a:pt x="1059903" y="4002870"/>
                  </a:cubicBezTo>
                  <a:close/>
                  <a:moveTo>
                    <a:pt x="1064587" y="4270954"/>
                  </a:moveTo>
                  <a:cubicBezTo>
                    <a:pt x="1069005" y="4433344"/>
                    <a:pt x="1067841" y="4450448"/>
                    <a:pt x="1068570" y="4525649"/>
                  </a:cubicBezTo>
                  <a:cubicBezTo>
                    <a:pt x="982886" y="4524682"/>
                    <a:pt x="877766" y="4525719"/>
                    <a:pt x="846157" y="4525803"/>
                  </a:cubicBezTo>
                  <a:cubicBezTo>
                    <a:pt x="845441" y="4454205"/>
                    <a:pt x="846451" y="4457303"/>
                    <a:pt x="842693" y="4271529"/>
                  </a:cubicBezTo>
                  <a:cubicBezTo>
                    <a:pt x="911759" y="4271360"/>
                    <a:pt x="937408" y="4270127"/>
                    <a:pt x="1064587" y="4270954"/>
                  </a:cubicBezTo>
                  <a:close/>
                  <a:moveTo>
                    <a:pt x="1067462" y="4538701"/>
                  </a:moveTo>
                  <a:cubicBezTo>
                    <a:pt x="1070309" y="4538715"/>
                    <a:pt x="1067280" y="4523911"/>
                    <a:pt x="1072567" y="4792751"/>
                  </a:cubicBezTo>
                  <a:cubicBezTo>
                    <a:pt x="945065" y="4792036"/>
                    <a:pt x="909305" y="4792807"/>
                    <a:pt x="851696" y="4792962"/>
                  </a:cubicBezTo>
                  <a:cubicBezTo>
                    <a:pt x="849705" y="4660350"/>
                    <a:pt x="847755" y="4666771"/>
                    <a:pt x="846283" y="4538842"/>
                  </a:cubicBezTo>
                  <a:cubicBezTo>
                    <a:pt x="916232" y="4538687"/>
                    <a:pt x="962903" y="4537706"/>
                    <a:pt x="1067462" y="4538701"/>
                  </a:cubicBezTo>
                  <a:close/>
                  <a:moveTo>
                    <a:pt x="1071403" y="4004903"/>
                  </a:moveTo>
                  <a:cubicBezTo>
                    <a:pt x="1071347" y="4001244"/>
                    <a:pt x="1053663" y="4003095"/>
                    <a:pt x="1295709" y="4003627"/>
                  </a:cubicBezTo>
                  <a:cubicBezTo>
                    <a:pt x="1296045" y="4024418"/>
                    <a:pt x="1298738" y="4251621"/>
                    <a:pt x="1298780" y="4257902"/>
                  </a:cubicBezTo>
                  <a:cubicBezTo>
                    <a:pt x="1232070" y="4257944"/>
                    <a:pt x="1160059" y="4258533"/>
                    <a:pt x="1075722" y="4257986"/>
                  </a:cubicBezTo>
                  <a:cubicBezTo>
                    <a:pt x="1074852" y="4222180"/>
                    <a:pt x="1074656" y="4204080"/>
                    <a:pt x="1071403" y="4004903"/>
                  </a:cubicBezTo>
                  <a:close/>
                  <a:moveTo>
                    <a:pt x="1298864" y="4270926"/>
                  </a:moveTo>
                  <a:cubicBezTo>
                    <a:pt x="1299383" y="4414838"/>
                    <a:pt x="1300926" y="4446046"/>
                    <a:pt x="1302510" y="4526196"/>
                  </a:cubicBezTo>
                  <a:cubicBezTo>
                    <a:pt x="1128675" y="4526056"/>
                    <a:pt x="1118353" y="4526112"/>
                    <a:pt x="1080069" y="4525761"/>
                  </a:cubicBezTo>
                  <a:cubicBezTo>
                    <a:pt x="1079410" y="4455130"/>
                    <a:pt x="1080406" y="4431227"/>
                    <a:pt x="1076086" y="4271024"/>
                  </a:cubicBezTo>
                  <a:cubicBezTo>
                    <a:pt x="1157521" y="4271529"/>
                    <a:pt x="1247356" y="4270968"/>
                    <a:pt x="1298864" y="4270926"/>
                  </a:cubicBezTo>
                  <a:close/>
                  <a:moveTo>
                    <a:pt x="1151589" y="4539094"/>
                  </a:moveTo>
                  <a:cubicBezTo>
                    <a:pt x="1331805" y="4539248"/>
                    <a:pt x="1302594" y="4525887"/>
                    <a:pt x="1303422" y="4579330"/>
                  </a:cubicBezTo>
                  <a:cubicBezTo>
                    <a:pt x="1304740" y="4663616"/>
                    <a:pt x="1304614" y="4676206"/>
                    <a:pt x="1306086" y="4770754"/>
                  </a:cubicBezTo>
                  <a:cubicBezTo>
                    <a:pt x="1306549" y="4800533"/>
                    <a:pt x="1342365" y="4794139"/>
                    <a:pt x="1084038" y="4792807"/>
                  </a:cubicBezTo>
                  <a:cubicBezTo>
                    <a:pt x="1083701" y="4775830"/>
                    <a:pt x="1083926" y="4789737"/>
                    <a:pt x="1080714" y="4579106"/>
                  </a:cubicBezTo>
                  <a:cubicBezTo>
                    <a:pt x="1079943" y="4528018"/>
                    <a:pt x="1065905" y="4539094"/>
                    <a:pt x="1151589" y="4539094"/>
                  </a:cubicBezTo>
                  <a:close/>
                  <a:moveTo>
                    <a:pt x="1300996" y="3734085"/>
                  </a:moveTo>
                  <a:cubicBezTo>
                    <a:pt x="1301991" y="3734085"/>
                    <a:pt x="1478099" y="3733693"/>
                    <a:pt x="1524292" y="3733763"/>
                  </a:cubicBezTo>
                  <a:cubicBezTo>
                    <a:pt x="1527854" y="4035592"/>
                    <a:pt x="1539886" y="3989341"/>
                    <a:pt x="1487943" y="3989341"/>
                  </a:cubicBezTo>
                  <a:cubicBezTo>
                    <a:pt x="1404223" y="3989341"/>
                    <a:pt x="1402386" y="3990645"/>
                    <a:pt x="1319787" y="3990645"/>
                  </a:cubicBezTo>
                  <a:cubicBezTo>
                    <a:pt x="1303057" y="3990645"/>
                    <a:pt x="1306367" y="4024685"/>
                    <a:pt x="1300996" y="3734085"/>
                  </a:cubicBezTo>
                  <a:close/>
                  <a:moveTo>
                    <a:pt x="1319787" y="4003655"/>
                  </a:moveTo>
                  <a:cubicBezTo>
                    <a:pt x="1544346" y="4003655"/>
                    <a:pt x="1527434" y="3999365"/>
                    <a:pt x="1527532" y="4005127"/>
                  </a:cubicBezTo>
                  <a:cubicBezTo>
                    <a:pt x="1532188" y="4301405"/>
                    <a:pt x="1549661" y="4258729"/>
                    <a:pt x="1487943" y="4258771"/>
                  </a:cubicBezTo>
                  <a:cubicBezTo>
                    <a:pt x="1405864" y="4258771"/>
                    <a:pt x="1405920" y="4257902"/>
                    <a:pt x="1319787" y="4257902"/>
                  </a:cubicBezTo>
                  <a:cubicBezTo>
                    <a:pt x="1306900" y="4257902"/>
                    <a:pt x="1310686" y="4267239"/>
                    <a:pt x="1309578" y="4196300"/>
                  </a:cubicBezTo>
                  <a:cubicBezTo>
                    <a:pt x="1306100" y="3974032"/>
                    <a:pt x="1302356" y="4003655"/>
                    <a:pt x="1319787" y="4003655"/>
                  </a:cubicBezTo>
                  <a:close/>
                  <a:moveTo>
                    <a:pt x="1319787" y="4270926"/>
                  </a:moveTo>
                  <a:cubicBezTo>
                    <a:pt x="1566629" y="4270926"/>
                    <a:pt x="1532692" y="4265192"/>
                    <a:pt x="1533366" y="4292292"/>
                  </a:cubicBezTo>
                  <a:cubicBezTo>
                    <a:pt x="1540041" y="4570456"/>
                    <a:pt x="1547010" y="4524752"/>
                    <a:pt x="1487943" y="4524752"/>
                  </a:cubicBezTo>
                  <a:cubicBezTo>
                    <a:pt x="1278670" y="4524752"/>
                    <a:pt x="1314458" y="4543959"/>
                    <a:pt x="1313070" y="4483352"/>
                  </a:cubicBezTo>
                  <a:cubicBezTo>
                    <a:pt x="1307587" y="4244793"/>
                    <a:pt x="1308947" y="4270926"/>
                    <a:pt x="1319787" y="4270926"/>
                  </a:cubicBezTo>
                  <a:close/>
                  <a:moveTo>
                    <a:pt x="1535764" y="3733791"/>
                  </a:moveTo>
                  <a:cubicBezTo>
                    <a:pt x="1761725" y="3734240"/>
                    <a:pt x="1659662" y="3733819"/>
                    <a:pt x="1757560" y="3734548"/>
                  </a:cubicBezTo>
                  <a:cubicBezTo>
                    <a:pt x="1765623" y="4030994"/>
                    <a:pt x="1764978" y="3990084"/>
                    <a:pt x="1740367" y="3989495"/>
                  </a:cubicBezTo>
                  <a:cubicBezTo>
                    <a:pt x="1496301" y="3983579"/>
                    <a:pt x="1538624" y="4017492"/>
                    <a:pt x="1537937" y="3909275"/>
                  </a:cubicBezTo>
                  <a:cubicBezTo>
                    <a:pt x="1537488" y="3835742"/>
                    <a:pt x="1536745" y="3815834"/>
                    <a:pt x="1535764" y="3733791"/>
                  </a:cubicBezTo>
                  <a:close/>
                  <a:moveTo>
                    <a:pt x="1572113" y="4001931"/>
                  </a:moveTo>
                  <a:cubicBezTo>
                    <a:pt x="1781175" y="3999954"/>
                    <a:pt x="1760939" y="4004104"/>
                    <a:pt x="1760967" y="4005127"/>
                  </a:cubicBezTo>
                  <a:cubicBezTo>
                    <a:pt x="1765511" y="4295517"/>
                    <a:pt x="1780530" y="4257888"/>
                    <a:pt x="1740199" y="4258266"/>
                  </a:cubicBezTo>
                  <a:cubicBezTo>
                    <a:pt x="1684273" y="4258715"/>
                    <a:pt x="1692014" y="4258603"/>
                    <a:pt x="1544066" y="4258729"/>
                  </a:cubicBezTo>
                  <a:cubicBezTo>
                    <a:pt x="1537615" y="3961190"/>
                    <a:pt x="1526718" y="4002422"/>
                    <a:pt x="1572113" y="4001931"/>
                  </a:cubicBezTo>
                  <a:close/>
                  <a:moveTo>
                    <a:pt x="1767390" y="4271080"/>
                  </a:moveTo>
                  <a:cubicBezTo>
                    <a:pt x="1771064" y="4466430"/>
                    <a:pt x="1770097" y="4449017"/>
                    <a:pt x="1771008" y="4526322"/>
                  </a:cubicBezTo>
                  <a:cubicBezTo>
                    <a:pt x="1532959" y="4524850"/>
                    <a:pt x="1724969" y="4526448"/>
                    <a:pt x="1548034" y="4524962"/>
                  </a:cubicBezTo>
                  <a:cubicBezTo>
                    <a:pt x="1547389" y="4456504"/>
                    <a:pt x="1548202" y="4437073"/>
                    <a:pt x="1544360" y="4271753"/>
                  </a:cubicBezTo>
                  <a:cubicBezTo>
                    <a:pt x="1758471" y="4271571"/>
                    <a:pt x="1673012" y="4271697"/>
                    <a:pt x="1767390" y="4271080"/>
                  </a:cubicBezTo>
                  <a:close/>
                  <a:moveTo>
                    <a:pt x="1769073" y="3734618"/>
                  </a:moveTo>
                  <a:cubicBezTo>
                    <a:pt x="1900992" y="3735403"/>
                    <a:pt x="1894219" y="3733426"/>
                    <a:pt x="1991626" y="3733399"/>
                  </a:cubicBezTo>
                  <a:cubicBezTo>
                    <a:pt x="1991121" y="3931608"/>
                    <a:pt x="2001906" y="3988976"/>
                    <a:pt x="1992580" y="3988976"/>
                  </a:cubicBezTo>
                  <a:cubicBezTo>
                    <a:pt x="1910220" y="3988976"/>
                    <a:pt x="1860520" y="3991514"/>
                    <a:pt x="1772242" y="3990154"/>
                  </a:cubicBezTo>
                  <a:cubicBezTo>
                    <a:pt x="1771106" y="3910523"/>
                    <a:pt x="1772116" y="3845850"/>
                    <a:pt x="1769073" y="3734618"/>
                  </a:cubicBezTo>
                  <a:close/>
                  <a:moveTo>
                    <a:pt x="1824354" y="4003515"/>
                  </a:moveTo>
                  <a:cubicBezTo>
                    <a:pt x="2010165" y="4003515"/>
                    <a:pt x="1996577" y="3998496"/>
                    <a:pt x="1996675" y="4005099"/>
                  </a:cubicBezTo>
                  <a:cubicBezTo>
                    <a:pt x="2001078" y="4287035"/>
                    <a:pt x="2003112" y="4256710"/>
                    <a:pt x="1992552" y="4256710"/>
                  </a:cubicBezTo>
                  <a:cubicBezTo>
                    <a:pt x="1735206" y="4256710"/>
                    <a:pt x="1778875" y="4278076"/>
                    <a:pt x="1777599" y="4196271"/>
                  </a:cubicBezTo>
                  <a:cubicBezTo>
                    <a:pt x="1773981" y="3963826"/>
                    <a:pt x="1751782" y="4003515"/>
                    <a:pt x="1824354" y="4003515"/>
                  </a:cubicBezTo>
                  <a:close/>
                  <a:moveTo>
                    <a:pt x="1824354" y="4270926"/>
                  </a:moveTo>
                  <a:cubicBezTo>
                    <a:pt x="2030696" y="4270926"/>
                    <a:pt x="2000433" y="4259766"/>
                    <a:pt x="2001218" y="4292825"/>
                  </a:cubicBezTo>
                  <a:cubicBezTo>
                    <a:pt x="2007865" y="4556184"/>
                    <a:pt x="2005103" y="4524430"/>
                    <a:pt x="1992552" y="4524430"/>
                  </a:cubicBezTo>
                  <a:cubicBezTo>
                    <a:pt x="1747617" y="4524430"/>
                    <a:pt x="1782606" y="4545207"/>
                    <a:pt x="1782087" y="4483422"/>
                  </a:cubicBezTo>
                  <a:cubicBezTo>
                    <a:pt x="1780025" y="4232891"/>
                    <a:pt x="1764908" y="4270926"/>
                    <a:pt x="1824354" y="4270926"/>
                  </a:cubicBezTo>
                  <a:close/>
                  <a:moveTo>
                    <a:pt x="1824354" y="4539486"/>
                  </a:moveTo>
                  <a:cubicBezTo>
                    <a:pt x="2034665" y="4539486"/>
                    <a:pt x="2003603" y="4520938"/>
                    <a:pt x="2004514" y="4579330"/>
                  </a:cubicBezTo>
                  <a:cubicBezTo>
                    <a:pt x="2008342" y="4823805"/>
                    <a:pt x="2018537" y="4793509"/>
                    <a:pt x="1992566" y="4793509"/>
                  </a:cubicBezTo>
                  <a:cubicBezTo>
                    <a:pt x="1753170" y="4793509"/>
                    <a:pt x="1785663" y="4800757"/>
                    <a:pt x="1785172" y="4770530"/>
                  </a:cubicBezTo>
                  <a:cubicBezTo>
                    <a:pt x="1780853" y="4494455"/>
                    <a:pt x="1772761" y="4539486"/>
                    <a:pt x="1824354" y="4539486"/>
                  </a:cubicBezTo>
                  <a:close/>
                  <a:moveTo>
                    <a:pt x="2008160" y="4004875"/>
                  </a:moveTo>
                  <a:cubicBezTo>
                    <a:pt x="2008062" y="3998159"/>
                    <a:pt x="2003532" y="4004539"/>
                    <a:pt x="2229802" y="4003529"/>
                  </a:cubicBezTo>
                  <a:cubicBezTo>
                    <a:pt x="2231204" y="4097138"/>
                    <a:pt x="2230700" y="4167867"/>
                    <a:pt x="2233084" y="4258266"/>
                  </a:cubicBezTo>
                  <a:cubicBezTo>
                    <a:pt x="2107755" y="4259668"/>
                    <a:pt x="2084322" y="4257061"/>
                    <a:pt x="2011890" y="4256752"/>
                  </a:cubicBezTo>
                  <a:cubicBezTo>
                    <a:pt x="2010179" y="4176784"/>
                    <a:pt x="2009618" y="4098204"/>
                    <a:pt x="2008160" y="4004875"/>
                  </a:cubicBezTo>
                  <a:close/>
                  <a:moveTo>
                    <a:pt x="2244961" y="3736118"/>
                  </a:moveTo>
                  <a:cubicBezTo>
                    <a:pt x="2320352" y="3736020"/>
                    <a:pt x="2266025" y="3736020"/>
                    <a:pt x="2459339" y="3736048"/>
                  </a:cubicBezTo>
                  <a:cubicBezTo>
                    <a:pt x="2461807" y="3915233"/>
                    <a:pt x="2462621" y="3894358"/>
                    <a:pt x="2464247" y="3990126"/>
                  </a:cubicBezTo>
                  <a:cubicBezTo>
                    <a:pt x="2286331" y="3990238"/>
                    <a:pt x="2279964" y="3990210"/>
                    <a:pt x="2241091" y="3990435"/>
                  </a:cubicBezTo>
                  <a:cubicBezTo>
                    <a:pt x="2236491" y="3706845"/>
                    <a:pt x="2231471" y="3736146"/>
                    <a:pt x="2244961" y="3736118"/>
                  </a:cubicBezTo>
                  <a:close/>
                  <a:moveTo>
                    <a:pt x="2244975" y="4003459"/>
                  </a:moveTo>
                  <a:cubicBezTo>
                    <a:pt x="2293413" y="4003207"/>
                    <a:pt x="2292656" y="4003263"/>
                    <a:pt x="2464444" y="4003136"/>
                  </a:cubicBezTo>
                  <a:cubicBezTo>
                    <a:pt x="2464458" y="4004300"/>
                    <a:pt x="2467795" y="4223764"/>
                    <a:pt x="2468020" y="4256402"/>
                  </a:cubicBezTo>
                  <a:cubicBezTo>
                    <a:pt x="2466954" y="4256402"/>
                    <a:pt x="2245578" y="4258112"/>
                    <a:pt x="2244569" y="4258126"/>
                  </a:cubicBezTo>
                  <a:cubicBezTo>
                    <a:pt x="2244555" y="4257131"/>
                    <a:pt x="2238567" y="4003501"/>
                    <a:pt x="2244975" y="4003459"/>
                  </a:cubicBezTo>
                  <a:close/>
                  <a:moveTo>
                    <a:pt x="2245031" y="4271150"/>
                  </a:moveTo>
                  <a:cubicBezTo>
                    <a:pt x="2503794" y="4268010"/>
                    <a:pt x="2468104" y="4262514"/>
                    <a:pt x="2468174" y="4292124"/>
                  </a:cubicBezTo>
                  <a:cubicBezTo>
                    <a:pt x="2468749" y="4567820"/>
                    <a:pt x="2490289" y="4526560"/>
                    <a:pt x="2413244" y="4525635"/>
                  </a:cubicBezTo>
                  <a:cubicBezTo>
                    <a:pt x="2359954" y="4524920"/>
                    <a:pt x="2301883" y="4524850"/>
                    <a:pt x="2249225" y="4525761"/>
                  </a:cubicBezTo>
                  <a:cubicBezTo>
                    <a:pt x="2248860" y="4490502"/>
                    <a:pt x="2247051" y="4271122"/>
                    <a:pt x="2245031" y="4271150"/>
                  </a:cubicBezTo>
                  <a:close/>
                  <a:moveTo>
                    <a:pt x="2471021" y="4539136"/>
                  </a:moveTo>
                  <a:cubicBezTo>
                    <a:pt x="2472465" y="4642461"/>
                    <a:pt x="2473110" y="4653817"/>
                    <a:pt x="2475382" y="4792555"/>
                  </a:cubicBezTo>
                  <a:cubicBezTo>
                    <a:pt x="2317575" y="4792583"/>
                    <a:pt x="2297746" y="4792331"/>
                    <a:pt x="2252506" y="4793438"/>
                  </a:cubicBezTo>
                  <a:cubicBezTo>
                    <a:pt x="2251945" y="4763408"/>
                    <a:pt x="2249379" y="4539851"/>
                    <a:pt x="2249365" y="4538800"/>
                  </a:cubicBezTo>
                  <a:cubicBezTo>
                    <a:pt x="2346702" y="4537089"/>
                    <a:pt x="2410397" y="4538939"/>
                    <a:pt x="2471021" y="4539136"/>
                  </a:cubicBezTo>
                  <a:close/>
                  <a:moveTo>
                    <a:pt x="2470838" y="3736062"/>
                  </a:moveTo>
                  <a:cubicBezTo>
                    <a:pt x="2600514" y="3736076"/>
                    <a:pt x="2587725" y="3733244"/>
                    <a:pt x="2691877" y="3733917"/>
                  </a:cubicBezTo>
                  <a:cubicBezTo>
                    <a:pt x="2692606" y="3789954"/>
                    <a:pt x="2693560" y="3853505"/>
                    <a:pt x="2694962" y="3909499"/>
                  </a:cubicBezTo>
                  <a:cubicBezTo>
                    <a:pt x="2697501" y="4014745"/>
                    <a:pt x="2739094" y="3990112"/>
                    <a:pt x="2497301" y="3990112"/>
                  </a:cubicBezTo>
                  <a:cubicBezTo>
                    <a:pt x="2468216" y="3990126"/>
                    <a:pt x="2474891" y="4031723"/>
                    <a:pt x="2470838" y="3736062"/>
                  </a:cubicBezTo>
                  <a:close/>
                  <a:moveTo>
                    <a:pt x="2497301" y="4003122"/>
                  </a:moveTo>
                  <a:cubicBezTo>
                    <a:pt x="2498549" y="4003122"/>
                    <a:pt x="2696856" y="4003333"/>
                    <a:pt x="2696884" y="4005099"/>
                  </a:cubicBezTo>
                  <a:cubicBezTo>
                    <a:pt x="2701469" y="4297367"/>
                    <a:pt x="2712955" y="4257509"/>
                    <a:pt x="2665541" y="4257509"/>
                  </a:cubicBezTo>
                  <a:cubicBezTo>
                    <a:pt x="2585621" y="4257509"/>
                    <a:pt x="2580236" y="4256346"/>
                    <a:pt x="2497301" y="4256346"/>
                  </a:cubicBezTo>
                  <a:cubicBezTo>
                    <a:pt x="2474653" y="4256346"/>
                    <a:pt x="2479940" y="4268431"/>
                    <a:pt x="2478804" y="4196271"/>
                  </a:cubicBezTo>
                  <a:cubicBezTo>
                    <a:pt x="2475200" y="3965690"/>
                    <a:pt x="2467024" y="4003151"/>
                    <a:pt x="2497301" y="4003122"/>
                  </a:cubicBezTo>
                  <a:close/>
                  <a:moveTo>
                    <a:pt x="2497301" y="4269370"/>
                  </a:moveTo>
                  <a:cubicBezTo>
                    <a:pt x="2733359" y="4269370"/>
                    <a:pt x="2700614" y="4266243"/>
                    <a:pt x="2700824" y="4292208"/>
                  </a:cubicBezTo>
                  <a:cubicBezTo>
                    <a:pt x="2701343" y="4353768"/>
                    <a:pt x="2701581" y="4363610"/>
                    <a:pt x="2704218" y="4526434"/>
                  </a:cubicBezTo>
                  <a:cubicBezTo>
                    <a:pt x="2657323" y="4527009"/>
                    <a:pt x="2623414" y="4526378"/>
                    <a:pt x="2482338" y="4526154"/>
                  </a:cubicBezTo>
                  <a:cubicBezTo>
                    <a:pt x="2478579" y="4237040"/>
                    <a:pt x="2472128" y="4269370"/>
                    <a:pt x="2497301" y="4269370"/>
                  </a:cubicBezTo>
                  <a:close/>
                  <a:moveTo>
                    <a:pt x="2497301" y="4539178"/>
                  </a:moveTo>
                  <a:cubicBezTo>
                    <a:pt x="2564417" y="4539178"/>
                    <a:pt x="2652752" y="4540075"/>
                    <a:pt x="2704428" y="4539444"/>
                  </a:cubicBezTo>
                  <a:cubicBezTo>
                    <a:pt x="2709322" y="4840797"/>
                    <a:pt x="2720289" y="4793985"/>
                    <a:pt x="2665527" y="4793985"/>
                  </a:cubicBezTo>
                  <a:cubicBezTo>
                    <a:pt x="2456618" y="4793985"/>
                    <a:pt x="2486937" y="4798149"/>
                    <a:pt x="2486517" y="4770530"/>
                  </a:cubicBezTo>
                  <a:cubicBezTo>
                    <a:pt x="2482338" y="4503456"/>
                    <a:pt x="2476041" y="4539178"/>
                    <a:pt x="2497301" y="4539178"/>
                  </a:cubicBezTo>
                  <a:close/>
                  <a:moveTo>
                    <a:pt x="2708355" y="4004875"/>
                  </a:moveTo>
                  <a:cubicBezTo>
                    <a:pt x="2708313" y="4002562"/>
                    <a:pt x="2825185" y="4001608"/>
                    <a:pt x="2917670" y="4002618"/>
                  </a:cubicBezTo>
                  <a:cubicBezTo>
                    <a:pt x="2934666" y="4002800"/>
                    <a:pt x="2930950" y="3973639"/>
                    <a:pt x="2934442" y="4196538"/>
                  </a:cubicBezTo>
                  <a:cubicBezTo>
                    <a:pt x="2935676" y="4274978"/>
                    <a:pt x="2974325" y="4256444"/>
                    <a:pt x="2749556" y="4257341"/>
                  </a:cubicBezTo>
                  <a:cubicBezTo>
                    <a:pt x="2698468" y="4257537"/>
                    <a:pt x="2712969" y="4299302"/>
                    <a:pt x="2708355" y="4004875"/>
                  </a:cubicBezTo>
                  <a:close/>
                  <a:moveTo>
                    <a:pt x="2749612" y="4270379"/>
                  </a:moveTo>
                  <a:cubicBezTo>
                    <a:pt x="2964691" y="4269510"/>
                    <a:pt x="2935634" y="4264631"/>
                    <a:pt x="2936237" y="4292222"/>
                  </a:cubicBezTo>
                  <a:cubicBezTo>
                    <a:pt x="2942169" y="4562984"/>
                    <a:pt x="2943698" y="4526056"/>
                    <a:pt x="2917838" y="4525383"/>
                  </a:cubicBezTo>
                  <a:cubicBezTo>
                    <a:pt x="2862782" y="4523869"/>
                    <a:pt x="2806730" y="4523798"/>
                    <a:pt x="2749430" y="4525439"/>
                  </a:cubicBezTo>
                  <a:cubicBezTo>
                    <a:pt x="2704428" y="4526672"/>
                    <a:pt x="2716068" y="4549777"/>
                    <a:pt x="2713445" y="4387724"/>
                  </a:cubicBezTo>
                  <a:cubicBezTo>
                    <a:pt x="2711244" y="4246742"/>
                    <a:pt x="2703531" y="4270575"/>
                    <a:pt x="2749612" y="4270379"/>
                  </a:cubicBezTo>
                  <a:close/>
                  <a:moveTo>
                    <a:pt x="2749738" y="4538463"/>
                  </a:moveTo>
                  <a:cubicBezTo>
                    <a:pt x="2809955" y="4536809"/>
                    <a:pt x="2860384" y="4536907"/>
                    <a:pt x="2917572" y="4538407"/>
                  </a:cubicBezTo>
                  <a:cubicBezTo>
                    <a:pt x="2944315" y="4539136"/>
                    <a:pt x="2938425" y="4530780"/>
                    <a:pt x="2939182" y="4579316"/>
                  </a:cubicBezTo>
                  <a:cubicBezTo>
                    <a:pt x="2943081" y="4827941"/>
                    <a:pt x="2950878" y="4794616"/>
                    <a:pt x="2917740" y="4794490"/>
                  </a:cubicBezTo>
                  <a:cubicBezTo>
                    <a:pt x="2688469" y="4793565"/>
                    <a:pt x="2720149" y="4801906"/>
                    <a:pt x="2719658" y="4770516"/>
                  </a:cubicBezTo>
                  <a:cubicBezTo>
                    <a:pt x="2715338" y="4503933"/>
                    <a:pt x="2702409" y="4539823"/>
                    <a:pt x="2749738" y="4538463"/>
                  </a:cubicBezTo>
                  <a:close/>
                  <a:moveTo>
                    <a:pt x="2941832" y="4004875"/>
                  </a:moveTo>
                  <a:cubicBezTo>
                    <a:pt x="2941804" y="4002842"/>
                    <a:pt x="3164288" y="4001286"/>
                    <a:pt x="3165325" y="4001286"/>
                  </a:cubicBezTo>
                  <a:cubicBezTo>
                    <a:pt x="3167205" y="4116177"/>
                    <a:pt x="3164218" y="4112826"/>
                    <a:pt x="3167653" y="4256948"/>
                  </a:cubicBezTo>
                  <a:cubicBezTo>
                    <a:pt x="2902469" y="4257004"/>
                    <a:pt x="2947203" y="4278370"/>
                    <a:pt x="2945913" y="4196300"/>
                  </a:cubicBezTo>
                  <a:cubicBezTo>
                    <a:pt x="2944427" y="4100545"/>
                    <a:pt x="2943319" y="4100068"/>
                    <a:pt x="2941832" y="4004875"/>
                  </a:cubicBezTo>
                  <a:close/>
                  <a:moveTo>
                    <a:pt x="3001825" y="4539542"/>
                  </a:moveTo>
                  <a:cubicBezTo>
                    <a:pt x="3206120" y="4539542"/>
                    <a:pt x="3171398" y="4522635"/>
                    <a:pt x="3172281" y="4579359"/>
                  </a:cubicBezTo>
                  <a:cubicBezTo>
                    <a:pt x="3175997" y="4818113"/>
                    <a:pt x="3183360" y="4794013"/>
                    <a:pt x="3170079" y="4794013"/>
                  </a:cubicBezTo>
                  <a:cubicBezTo>
                    <a:pt x="2920391" y="4794013"/>
                    <a:pt x="2954019" y="4804570"/>
                    <a:pt x="2953472" y="4770530"/>
                  </a:cubicBezTo>
                  <a:cubicBezTo>
                    <a:pt x="2949181" y="4495605"/>
                    <a:pt x="2935957" y="4539542"/>
                    <a:pt x="3001825" y="4539542"/>
                  </a:cubicBezTo>
                  <a:close/>
                  <a:moveTo>
                    <a:pt x="3176811" y="4001286"/>
                  </a:moveTo>
                  <a:cubicBezTo>
                    <a:pt x="3177806" y="4001286"/>
                    <a:pt x="3398747" y="4002225"/>
                    <a:pt x="3398789" y="4005099"/>
                  </a:cubicBezTo>
                  <a:cubicBezTo>
                    <a:pt x="3401033" y="4154479"/>
                    <a:pt x="3401720" y="4203225"/>
                    <a:pt x="3402674" y="4258729"/>
                  </a:cubicBezTo>
                  <a:cubicBezTo>
                    <a:pt x="3243493" y="4259892"/>
                    <a:pt x="3280823" y="4257131"/>
                    <a:pt x="3179167" y="4256948"/>
                  </a:cubicBezTo>
                  <a:cubicBezTo>
                    <a:pt x="3175619" y="4110219"/>
                    <a:pt x="3178704" y="4119065"/>
                    <a:pt x="3176811" y="4001286"/>
                  </a:cubicBezTo>
                  <a:close/>
                  <a:moveTo>
                    <a:pt x="3402898" y="4271781"/>
                  </a:moveTo>
                  <a:cubicBezTo>
                    <a:pt x="3405927" y="4443480"/>
                    <a:pt x="3402127" y="4230353"/>
                    <a:pt x="3407245" y="4525761"/>
                  </a:cubicBezTo>
                  <a:cubicBezTo>
                    <a:pt x="3362342" y="4525930"/>
                    <a:pt x="3307117" y="4525943"/>
                    <a:pt x="3254249" y="4525593"/>
                  </a:cubicBezTo>
                  <a:cubicBezTo>
                    <a:pt x="3158075" y="4524962"/>
                    <a:pt x="3188001" y="4572952"/>
                    <a:pt x="3180106" y="4291549"/>
                  </a:cubicBezTo>
                  <a:cubicBezTo>
                    <a:pt x="3179110" y="4257004"/>
                    <a:pt x="3148413" y="4273506"/>
                    <a:pt x="3402898" y="4271781"/>
                  </a:cubicBezTo>
                  <a:close/>
                  <a:moveTo>
                    <a:pt x="3406530" y="3813507"/>
                  </a:moveTo>
                  <a:cubicBezTo>
                    <a:pt x="3405086" y="3721117"/>
                    <a:pt x="3400037" y="3735249"/>
                    <a:pt x="3422531" y="3735011"/>
                  </a:cubicBezTo>
                  <a:cubicBezTo>
                    <a:pt x="3472300" y="3734478"/>
                    <a:pt x="3475876" y="3734576"/>
                    <a:pt x="3627990" y="3734492"/>
                  </a:cubicBezTo>
                  <a:cubicBezTo>
                    <a:pt x="3630949" y="4032802"/>
                    <a:pt x="3648310" y="3990281"/>
                    <a:pt x="3590841" y="3989510"/>
                  </a:cubicBezTo>
                  <a:cubicBezTo>
                    <a:pt x="3545840" y="3988906"/>
                    <a:pt x="3493967" y="3988668"/>
                    <a:pt x="3422433" y="3989341"/>
                  </a:cubicBezTo>
                  <a:cubicBezTo>
                    <a:pt x="3405815" y="3989510"/>
                    <a:pt x="3409657" y="4013413"/>
                    <a:pt x="3406530" y="3813507"/>
                  </a:cubicBezTo>
                  <a:close/>
                  <a:moveTo>
                    <a:pt x="3422517" y="4002393"/>
                  </a:moveTo>
                  <a:cubicBezTo>
                    <a:pt x="3650736" y="4000234"/>
                    <a:pt x="3632463" y="4003936"/>
                    <a:pt x="3632477" y="4005113"/>
                  </a:cubicBezTo>
                  <a:cubicBezTo>
                    <a:pt x="3637105" y="4300970"/>
                    <a:pt x="3652965" y="4258785"/>
                    <a:pt x="3590771" y="4258448"/>
                  </a:cubicBezTo>
                  <a:cubicBezTo>
                    <a:pt x="3543708" y="4258196"/>
                    <a:pt x="3480532" y="4258126"/>
                    <a:pt x="3422419" y="4258589"/>
                  </a:cubicBezTo>
                  <a:cubicBezTo>
                    <a:pt x="3411438" y="4258673"/>
                    <a:pt x="3414257" y="4268122"/>
                    <a:pt x="3413135" y="4196313"/>
                  </a:cubicBezTo>
                  <a:cubicBezTo>
                    <a:pt x="3409839" y="3976149"/>
                    <a:pt x="3405422" y="4002548"/>
                    <a:pt x="3422517" y="4002393"/>
                  </a:cubicBezTo>
                  <a:close/>
                  <a:moveTo>
                    <a:pt x="3843124" y="3452585"/>
                  </a:moveTo>
                  <a:cubicBezTo>
                    <a:pt x="3603701" y="3452585"/>
                    <a:pt x="3634791" y="3466548"/>
                    <a:pt x="3634230" y="3430770"/>
                  </a:cubicBezTo>
                  <a:cubicBezTo>
                    <a:pt x="3629911" y="3155018"/>
                    <a:pt x="3619491" y="3199614"/>
                    <a:pt x="3674884" y="3199614"/>
                  </a:cubicBezTo>
                  <a:cubicBezTo>
                    <a:pt x="3883232" y="3199614"/>
                    <a:pt x="3853740" y="3184655"/>
                    <a:pt x="3854596" y="3239654"/>
                  </a:cubicBezTo>
                  <a:cubicBezTo>
                    <a:pt x="3858438" y="3485587"/>
                    <a:pt x="3859153" y="3452585"/>
                    <a:pt x="3843124" y="3452585"/>
                  </a:cubicBezTo>
                  <a:close/>
                  <a:moveTo>
                    <a:pt x="3843124" y="3186085"/>
                  </a:moveTo>
                  <a:cubicBezTo>
                    <a:pt x="3593183" y="3186085"/>
                    <a:pt x="3631103" y="3200203"/>
                    <a:pt x="3629995" y="3143760"/>
                  </a:cubicBezTo>
                  <a:cubicBezTo>
                    <a:pt x="3624947" y="2889668"/>
                    <a:pt x="3615424" y="2930114"/>
                    <a:pt x="3674884" y="2930114"/>
                  </a:cubicBezTo>
                  <a:cubicBezTo>
                    <a:pt x="3876094" y="2930114"/>
                    <a:pt x="3849589" y="2920020"/>
                    <a:pt x="3849730" y="2952588"/>
                  </a:cubicBezTo>
                  <a:cubicBezTo>
                    <a:pt x="3850838" y="3213942"/>
                    <a:pt x="3860878" y="3186085"/>
                    <a:pt x="3843124" y="3186085"/>
                  </a:cubicBezTo>
                  <a:close/>
                  <a:moveTo>
                    <a:pt x="3843124" y="2916810"/>
                  </a:moveTo>
                  <a:cubicBezTo>
                    <a:pt x="3581866" y="2916810"/>
                    <a:pt x="3626854" y="2935526"/>
                    <a:pt x="3625620" y="2856792"/>
                  </a:cubicBezTo>
                  <a:cubicBezTo>
                    <a:pt x="3621356" y="2590727"/>
                    <a:pt x="3622801" y="2682345"/>
                    <a:pt x="3622506" y="2662563"/>
                  </a:cubicBezTo>
                  <a:cubicBezTo>
                    <a:pt x="3656541" y="2662437"/>
                    <a:pt x="3683074" y="2662479"/>
                    <a:pt x="3843124" y="2662507"/>
                  </a:cubicBezTo>
                  <a:cubicBezTo>
                    <a:pt x="3844106" y="2662507"/>
                    <a:pt x="3854834" y="2916810"/>
                    <a:pt x="3843124" y="2916810"/>
                  </a:cubicBezTo>
                  <a:close/>
                  <a:moveTo>
                    <a:pt x="3843124" y="2649497"/>
                  </a:moveTo>
                  <a:cubicBezTo>
                    <a:pt x="3687211" y="2649469"/>
                    <a:pt x="3656752" y="2649427"/>
                    <a:pt x="3622296" y="2649553"/>
                  </a:cubicBezTo>
                  <a:cubicBezTo>
                    <a:pt x="3620852" y="2565547"/>
                    <a:pt x="3618061" y="2514684"/>
                    <a:pt x="3617416" y="2395643"/>
                  </a:cubicBezTo>
                  <a:cubicBezTo>
                    <a:pt x="3618888" y="2395643"/>
                    <a:pt x="3838427" y="2395279"/>
                    <a:pt x="3840165" y="2395279"/>
                  </a:cubicBezTo>
                  <a:cubicBezTo>
                    <a:pt x="3841484" y="2458241"/>
                    <a:pt x="3844317" y="2649497"/>
                    <a:pt x="3843124" y="2649497"/>
                  </a:cubicBezTo>
                  <a:close/>
                  <a:moveTo>
                    <a:pt x="3617346" y="2382605"/>
                  </a:moveTo>
                  <a:cubicBezTo>
                    <a:pt x="3617346" y="2381343"/>
                    <a:pt x="3615046" y="2129144"/>
                    <a:pt x="3615032" y="2128078"/>
                  </a:cubicBezTo>
                  <a:cubicBezTo>
                    <a:pt x="3753402" y="2129130"/>
                    <a:pt x="3744329" y="2126466"/>
                    <a:pt x="3835061" y="2126298"/>
                  </a:cubicBezTo>
                  <a:cubicBezTo>
                    <a:pt x="3835075" y="2127293"/>
                    <a:pt x="3839801" y="2377305"/>
                    <a:pt x="3839829" y="2378777"/>
                  </a:cubicBezTo>
                  <a:cubicBezTo>
                    <a:pt x="3839927" y="2384021"/>
                    <a:pt x="3863220" y="2382296"/>
                    <a:pt x="3617346" y="2382605"/>
                  </a:cubicBezTo>
                  <a:close/>
                  <a:moveTo>
                    <a:pt x="3614864" y="2115054"/>
                  </a:moveTo>
                  <a:cubicBezTo>
                    <a:pt x="3613321" y="2004579"/>
                    <a:pt x="3611540" y="2005308"/>
                    <a:pt x="3609296" y="1859279"/>
                  </a:cubicBezTo>
                  <a:cubicBezTo>
                    <a:pt x="3647398" y="1858564"/>
                    <a:pt x="3698626" y="1858438"/>
                    <a:pt x="3758899" y="1859490"/>
                  </a:cubicBezTo>
                  <a:cubicBezTo>
                    <a:pt x="3853824" y="1861144"/>
                    <a:pt x="3829985" y="1811823"/>
                    <a:pt x="3834500" y="2091809"/>
                  </a:cubicBezTo>
                  <a:cubicBezTo>
                    <a:pt x="3834850" y="2115306"/>
                    <a:pt x="3871873" y="2117059"/>
                    <a:pt x="3614864" y="2115054"/>
                  </a:cubicBezTo>
                  <a:close/>
                  <a:moveTo>
                    <a:pt x="3609086" y="1846241"/>
                  </a:moveTo>
                  <a:cubicBezTo>
                    <a:pt x="3606506" y="1678720"/>
                    <a:pt x="3606197" y="1671598"/>
                    <a:pt x="3606323" y="1613473"/>
                  </a:cubicBezTo>
                  <a:cubicBezTo>
                    <a:pt x="3606379" y="1585658"/>
                    <a:pt x="3569497" y="1591518"/>
                    <a:pt x="3827643" y="1591125"/>
                  </a:cubicBezTo>
                  <a:cubicBezTo>
                    <a:pt x="3828961" y="1744837"/>
                    <a:pt x="3830293" y="1777390"/>
                    <a:pt x="3831653" y="1847180"/>
                  </a:cubicBezTo>
                  <a:cubicBezTo>
                    <a:pt x="3756753" y="1847054"/>
                    <a:pt x="3701753" y="1844488"/>
                    <a:pt x="3609086" y="1846241"/>
                  </a:cubicBezTo>
                  <a:close/>
                  <a:moveTo>
                    <a:pt x="3606323" y="1578620"/>
                  </a:moveTo>
                  <a:cubicBezTo>
                    <a:pt x="3605832" y="1451994"/>
                    <a:pt x="3602186" y="1429465"/>
                    <a:pt x="3600546" y="1323771"/>
                  </a:cubicBezTo>
                  <a:cubicBezTo>
                    <a:pt x="3849702" y="1323630"/>
                    <a:pt x="3824796" y="1322327"/>
                    <a:pt x="3824880" y="1326715"/>
                  </a:cubicBezTo>
                  <a:cubicBezTo>
                    <a:pt x="3825104" y="1341758"/>
                    <a:pt x="3824445" y="1274618"/>
                    <a:pt x="3827530" y="1578115"/>
                  </a:cubicBezTo>
                  <a:cubicBezTo>
                    <a:pt x="3755351" y="1578213"/>
                    <a:pt x="3697855" y="1579615"/>
                    <a:pt x="3606323" y="1578620"/>
                  </a:cubicBezTo>
                  <a:close/>
                  <a:moveTo>
                    <a:pt x="3600363" y="1310690"/>
                  </a:moveTo>
                  <a:cubicBezTo>
                    <a:pt x="3599466" y="1241854"/>
                    <a:pt x="3601485" y="1159446"/>
                    <a:pt x="3597573" y="1055799"/>
                  </a:cubicBezTo>
                  <a:cubicBezTo>
                    <a:pt x="3701599" y="1058729"/>
                    <a:pt x="3761045" y="1054930"/>
                    <a:pt x="3819383" y="1054551"/>
                  </a:cubicBezTo>
                  <a:cubicBezTo>
                    <a:pt x="3822061" y="1222675"/>
                    <a:pt x="3823674" y="1255915"/>
                    <a:pt x="3824627" y="1310620"/>
                  </a:cubicBezTo>
                  <a:lnTo>
                    <a:pt x="3600363" y="1310690"/>
                  </a:lnTo>
                  <a:close/>
                  <a:moveTo>
                    <a:pt x="3590799" y="1578438"/>
                  </a:moveTo>
                  <a:cubicBezTo>
                    <a:pt x="3327928" y="1575255"/>
                    <a:pt x="3371303" y="1602271"/>
                    <a:pt x="3369985" y="1517719"/>
                  </a:cubicBezTo>
                  <a:cubicBezTo>
                    <a:pt x="3368512" y="1424264"/>
                    <a:pt x="3369424" y="1421431"/>
                    <a:pt x="3367937" y="1326518"/>
                  </a:cubicBezTo>
                  <a:cubicBezTo>
                    <a:pt x="3367839" y="1319971"/>
                    <a:pt x="3345934" y="1323686"/>
                    <a:pt x="3589060" y="1323771"/>
                  </a:cubicBezTo>
                  <a:cubicBezTo>
                    <a:pt x="3590449" y="1420464"/>
                    <a:pt x="3599241" y="1578550"/>
                    <a:pt x="3590799" y="1578438"/>
                  </a:cubicBezTo>
                  <a:close/>
                  <a:moveTo>
                    <a:pt x="3364263" y="1858817"/>
                  </a:moveTo>
                  <a:cubicBezTo>
                    <a:pt x="3364950" y="1917026"/>
                    <a:pt x="3365876" y="1959155"/>
                    <a:pt x="3368428" y="2113007"/>
                  </a:cubicBezTo>
                  <a:cubicBezTo>
                    <a:pt x="3336202" y="2112825"/>
                    <a:pt x="3147544" y="2113301"/>
                    <a:pt x="3146506" y="2113301"/>
                  </a:cubicBezTo>
                  <a:cubicBezTo>
                    <a:pt x="3144402" y="1972446"/>
                    <a:pt x="3145805" y="1994415"/>
                    <a:pt x="3143435" y="1860163"/>
                  </a:cubicBezTo>
                  <a:cubicBezTo>
                    <a:pt x="3262971" y="1860317"/>
                    <a:pt x="3269506" y="1858298"/>
                    <a:pt x="3364263" y="1858817"/>
                  </a:cubicBezTo>
                  <a:close/>
                  <a:moveTo>
                    <a:pt x="3338348" y="1845736"/>
                  </a:moveTo>
                  <a:cubicBezTo>
                    <a:pt x="3108306" y="1845736"/>
                    <a:pt x="3143547" y="1861396"/>
                    <a:pt x="3142355" y="1804589"/>
                  </a:cubicBezTo>
                  <a:cubicBezTo>
                    <a:pt x="3137180" y="1556693"/>
                    <a:pt x="3129622" y="1592471"/>
                    <a:pt x="3170079" y="1592471"/>
                  </a:cubicBezTo>
                  <a:cubicBezTo>
                    <a:pt x="3389575" y="1592471"/>
                    <a:pt x="3359804" y="1584606"/>
                    <a:pt x="3360645" y="1613669"/>
                  </a:cubicBezTo>
                  <a:cubicBezTo>
                    <a:pt x="3368554" y="1883323"/>
                    <a:pt x="3367292" y="1845736"/>
                    <a:pt x="3338348" y="1845736"/>
                  </a:cubicBezTo>
                  <a:close/>
                  <a:moveTo>
                    <a:pt x="3338348" y="1579293"/>
                  </a:moveTo>
                  <a:cubicBezTo>
                    <a:pt x="3097998" y="1579293"/>
                    <a:pt x="3139312" y="1596971"/>
                    <a:pt x="3138064" y="1517690"/>
                  </a:cubicBezTo>
                  <a:cubicBezTo>
                    <a:pt x="3134431" y="1285469"/>
                    <a:pt x="3118319" y="1324317"/>
                    <a:pt x="3170079" y="1324317"/>
                  </a:cubicBezTo>
                  <a:cubicBezTo>
                    <a:pt x="3372383" y="1324317"/>
                    <a:pt x="3356326" y="1318653"/>
                    <a:pt x="3356452" y="1326757"/>
                  </a:cubicBezTo>
                  <a:cubicBezTo>
                    <a:pt x="3361052" y="1619627"/>
                    <a:pt x="3366493" y="1579293"/>
                    <a:pt x="3338348" y="1579293"/>
                  </a:cubicBezTo>
                  <a:close/>
                  <a:moveTo>
                    <a:pt x="3338348" y="1309653"/>
                  </a:moveTo>
                  <a:cubicBezTo>
                    <a:pt x="3253688" y="1309653"/>
                    <a:pt x="3253631" y="1311293"/>
                    <a:pt x="3170093" y="1311293"/>
                  </a:cubicBezTo>
                  <a:cubicBezTo>
                    <a:pt x="3118978" y="1311293"/>
                    <a:pt x="3134193" y="1350282"/>
                    <a:pt x="3129425" y="1054677"/>
                  </a:cubicBezTo>
                  <a:cubicBezTo>
                    <a:pt x="3211084" y="1053500"/>
                    <a:pt x="3264556" y="1056318"/>
                    <a:pt x="3352736" y="1056065"/>
                  </a:cubicBezTo>
                  <a:cubicBezTo>
                    <a:pt x="3359243" y="1350941"/>
                    <a:pt x="3360785" y="1309653"/>
                    <a:pt x="3338348" y="1309653"/>
                  </a:cubicBezTo>
                  <a:close/>
                  <a:moveTo>
                    <a:pt x="3130856" y="1804897"/>
                  </a:moveTo>
                  <a:cubicBezTo>
                    <a:pt x="3131963" y="1858242"/>
                    <a:pt x="3172646" y="1848120"/>
                    <a:pt x="2917754" y="1846409"/>
                  </a:cubicBezTo>
                  <a:cubicBezTo>
                    <a:pt x="2905329" y="1846325"/>
                    <a:pt x="2909957" y="1875150"/>
                    <a:pt x="2904782" y="1613305"/>
                  </a:cubicBezTo>
                  <a:cubicBezTo>
                    <a:pt x="2904207" y="1584634"/>
                    <a:pt x="2872697" y="1591826"/>
                    <a:pt x="3085966" y="1592387"/>
                  </a:cubicBezTo>
                  <a:cubicBezTo>
                    <a:pt x="3140097" y="1592541"/>
                    <a:pt x="3125611" y="1553833"/>
                    <a:pt x="3130856" y="1804897"/>
                  </a:cubicBezTo>
                  <a:close/>
                  <a:moveTo>
                    <a:pt x="3085952" y="1579349"/>
                  </a:moveTo>
                  <a:cubicBezTo>
                    <a:pt x="2866358" y="1578760"/>
                    <a:pt x="2904278" y="1595401"/>
                    <a:pt x="2903072" y="1517719"/>
                  </a:cubicBezTo>
                  <a:cubicBezTo>
                    <a:pt x="2899580" y="1295283"/>
                    <a:pt x="2891250" y="1324878"/>
                    <a:pt x="2917768" y="1324598"/>
                  </a:cubicBezTo>
                  <a:cubicBezTo>
                    <a:pt x="3140910" y="1322186"/>
                    <a:pt x="3122287" y="1324752"/>
                    <a:pt x="3122315" y="1326743"/>
                  </a:cubicBezTo>
                  <a:cubicBezTo>
                    <a:pt x="3126901" y="1620777"/>
                    <a:pt x="3143841" y="1579503"/>
                    <a:pt x="3085952" y="1579349"/>
                  </a:cubicBezTo>
                  <a:close/>
                  <a:moveTo>
                    <a:pt x="3085952" y="1311209"/>
                  </a:moveTo>
                  <a:cubicBezTo>
                    <a:pt x="3032831" y="1311069"/>
                    <a:pt x="2970777" y="1310999"/>
                    <a:pt x="2917670" y="1311574"/>
                  </a:cubicBezTo>
                  <a:cubicBezTo>
                    <a:pt x="2892652" y="1311840"/>
                    <a:pt x="2898766" y="1351501"/>
                    <a:pt x="2895246" y="1056262"/>
                  </a:cubicBezTo>
                  <a:cubicBezTo>
                    <a:pt x="3075673" y="1057958"/>
                    <a:pt x="3046252" y="1056304"/>
                    <a:pt x="3117926" y="1054874"/>
                  </a:cubicBezTo>
                  <a:cubicBezTo>
                    <a:pt x="3122694" y="1350072"/>
                    <a:pt x="3136507" y="1311265"/>
                    <a:pt x="3085952" y="1311209"/>
                  </a:cubicBezTo>
                  <a:close/>
                  <a:moveTo>
                    <a:pt x="2896775" y="1804897"/>
                  </a:moveTo>
                  <a:cubicBezTo>
                    <a:pt x="2897967" y="1859462"/>
                    <a:pt x="2937752" y="1846241"/>
                    <a:pt x="2675315" y="1846325"/>
                  </a:cubicBezTo>
                  <a:cubicBezTo>
                    <a:pt x="2672651" y="1674584"/>
                    <a:pt x="2672777" y="1670196"/>
                    <a:pt x="2670758" y="1613192"/>
                  </a:cubicBezTo>
                  <a:cubicBezTo>
                    <a:pt x="2669650" y="1581999"/>
                    <a:pt x="2645151" y="1590971"/>
                    <a:pt x="2833627" y="1591097"/>
                  </a:cubicBezTo>
                  <a:cubicBezTo>
                    <a:pt x="2909228" y="1591097"/>
                    <a:pt x="2891151" y="1548239"/>
                    <a:pt x="2896775" y="1804897"/>
                  </a:cubicBezTo>
                  <a:close/>
                  <a:moveTo>
                    <a:pt x="2669608" y="1577961"/>
                  </a:moveTo>
                  <a:cubicBezTo>
                    <a:pt x="2666004" y="1452499"/>
                    <a:pt x="2669271" y="1430096"/>
                    <a:pt x="2667644" y="1326490"/>
                  </a:cubicBezTo>
                  <a:cubicBezTo>
                    <a:pt x="2667588" y="1322439"/>
                    <a:pt x="2666901" y="1326490"/>
                    <a:pt x="2888066" y="1324878"/>
                  </a:cubicBezTo>
                  <a:cubicBezTo>
                    <a:pt x="2888094" y="1326294"/>
                    <a:pt x="2888122" y="1335589"/>
                    <a:pt x="2892610" y="1578353"/>
                  </a:cubicBezTo>
                  <a:cubicBezTo>
                    <a:pt x="2860482" y="1578003"/>
                    <a:pt x="2847468" y="1578087"/>
                    <a:pt x="2669608" y="1577961"/>
                  </a:cubicBezTo>
                  <a:close/>
                  <a:moveTo>
                    <a:pt x="2665527" y="2383334"/>
                  </a:moveTo>
                  <a:cubicBezTo>
                    <a:pt x="2423846" y="2383334"/>
                    <a:pt x="2449396" y="2384385"/>
                    <a:pt x="2449453" y="2378665"/>
                  </a:cubicBezTo>
                  <a:cubicBezTo>
                    <a:pt x="2449957" y="2319601"/>
                    <a:pt x="2449494" y="2309422"/>
                    <a:pt x="2446648" y="2128457"/>
                  </a:cubicBezTo>
                  <a:cubicBezTo>
                    <a:pt x="2578932" y="2128485"/>
                    <a:pt x="2597709" y="2127924"/>
                    <a:pt x="2667434" y="2127924"/>
                  </a:cubicBezTo>
                  <a:cubicBezTo>
                    <a:pt x="2672497" y="2413981"/>
                    <a:pt x="2676031" y="2383334"/>
                    <a:pt x="2665527" y="2383334"/>
                  </a:cubicBezTo>
                  <a:close/>
                  <a:moveTo>
                    <a:pt x="2665527" y="2114914"/>
                  </a:moveTo>
                  <a:cubicBezTo>
                    <a:pt x="2408237" y="2114914"/>
                    <a:pt x="2446592" y="2125555"/>
                    <a:pt x="2446059" y="2091515"/>
                  </a:cubicBezTo>
                  <a:cubicBezTo>
                    <a:pt x="2441740" y="1815959"/>
                    <a:pt x="2424392" y="1859055"/>
                    <a:pt x="2497301" y="1859055"/>
                  </a:cubicBezTo>
                  <a:cubicBezTo>
                    <a:pt x="2576071" y="1859055"/>
                    <a:pt x="2583405" y="1859335"/>
                    <a:pt x="2664040" y="1859335"/>
                  </a:cubicBezTo>
                  <a:cubicBezTo>
                    <a:pt x="2668346" y="2136350"/>
                    <a:pt x="2667238" y="2114914"/>
                    <a:pt x="2665527" y="2114914"/>
                  </a:cubicBezTo>
                  <a:close/>
                  <a:moveTo>
                    <a:pt x="2441389" y="1845834"/>
                  </a:moveTo>
                  <a:cubicBezTo>
                    <a:pt x="2438991" y="1688688"/>
                    <a:pt x="2438921" y="1672285"/>
                    <a:pt x="2437126" y="1613248"/>
                  </a:cubicBezTo>
                  <a:cubicBezTo>
                    <a:pt x="2436158" y="1581129"/>
                    <a:pt x="2401800" y="1590901"/>
                    <a:pt x="2658501" y="1590985"/>
                  </a:cubicBezTo>
                  <a:cubicBezTo>
                    <a:pt x="2661516" y="1686221"/>
                    <a:pt x="2660394" y="1623959"/>
                    <a:pt x="2663844" y="1846339"/>
                  </a:cubicBezTo>
                  <a:cubicBezTo>
                    <a:pt x="2646427" y="1846325"/>
                    <a:pt x="2459227" y="1845989"/>
                    <a:pt x="2441389" y="1845834"/>
                  </a:cubicBezTo>
                  <a:close/>
                  <a:moveTo>
                    <a:pt x="2433676" y="1310522"/>
                  </a:moveTo>
                  <a:cubicBezTo>
                    <a:pt x="2430773" y="1126724"/>
                    <a:pt x="2430479" y="1102218"/>
                    <a:pt x="2429385" y="1055771"/>
                  </a:cubicBezTo>
                  <a:cubicBezTo>
                    <a:pt x="2513961" y="1057327"/>
                    <a:pt x="2586659" y="1055294"/>
                    <a:pt x="2651293" y="1055168"/>
                  </a:cubicBezTo>
                  <a:cubicBezTo>
                    <a:pt x="2652303" y="1097858"/>
                    <a:pt x="2655907" y="1310578"/>
                    <a:pt x="2655935" y="1311854"/>
                  </a:cubicBezTo>
                  <a:cubicBezTo>
                    <a:pt x="2562833" y="1311700"/>
                    <a:pt x="2561991" y="1309386"/>
                    <a:pt x="2433676" y="1310522"/>
                  </a:cubicBezTo>
                  <a:close/>
                  <a:moveTo>
                    <a:pt x="2429904" y="1845722"/>
                  </a:moveTo>
                  <a:cubicBezTo>
                    <a:pt x="2289486" y="1844222"/>
                    <a:pt x="2267133" y="1845512"/>
                    <a:pt x="2206621" y="1845905"/>
                  </a:cubicBezTo>
                  <a:cubicBezTo>
                    <a:pt x="2202035" y="1545463"/>
                    <a:pt x="2192738" y="1591518"/>
                    <a:pt x="2245018" y="1590887"/>
                  </a:cubicBezTo>
                  <a:cubicBezTo>
                    <a:pt x="2453800" y="1588378"/>
                    <a:pt x="2424757" y="1584704"/>
                    <a:pt x="2425627" y="1613669"/>
                  </a:cubicBezTo>
                  <a:cubicBezTo>
                    <a:pt x="2427590" y="1678776"/>
                    <a:pt x="2427618" y="1696034"/>
                    <a:pt x="2429904" y="1845722"/>
                  </a:cubicBezTo>
                  <a:close/>
                  <a:moveTo>
                    <a:pt x="2413118" y="1310732"/>
                  </a:moveTo>
                  <a:cubicBezTo>
                    <a:pt x="2353391" y="1311377"/>
                    <a:pt x="2306412" y="1311391"/>
                    <a:pt x="2245003" y="1310732"/>
                  </a:cubicBezTo>
                  <a:cubicBezTo>
                    <a:pt x="2184744" y="1310003"/>
                    <a:pt x="2197295" y="1358469"/>
                    <a:pt x="2193818" y="1054916"/>
                  </a:cubicBezTo>
                  <a:cubicBezTo>
                    <a:pt x="2306216" y="1054762"/>
                    <a:pt x="2339845" y="1053906"/>
                    <a:pt x="2417871" y="1055547"/>
                  </a:cubicBezTo>
                  <a:cubicBezTo>
                    <a:pt x="2424533" y="1338954"/>
                    <a:pt x="2424687" y="1310606"/>
                    <a:pt x="2413118" y="1310732"/>
                  </a:cubicBezTo>
                  <a:close/>
                  <a:moveTo>
                    <a:pt x="2195136" y="1845975"/>
                  </a:moveTo>
                  <a:cubicBezTo>
                    <a:pt x="1933639" y="1847180"/>
                    <a:pt x="1973241" y="1857499"/>
                    <a:pt x="1972582" y="1804673"/>
                  </a:cubicBezTo>
                  <a:cubicBezTo>
                    <a:pt x="1969469" y="1555291"/>
                    <a:pt x="1959064" y="1590130"/>
                    <a:pt x="1992566" y="1590130"/>
                  </a:cubicBezTo>
                  <a:cubicBezTo>
                    <a:pt x="2223954" y="1590130"/>
                    <a:pt x="2192247" y="1586681"/>
                    <a:pt x="2192247" y="1613164"/>
                  </a:cubicBezTo>
                  <a:cubicBezTo>
                    <a:pt x="2192303" y="1671879"/>
                    <a:pt x="2192401" y="1667280"/>
                    <a:pt x="2195136" y="1845975"/>
                  </a:cubicBezTo>
                  <a:close/>
                  <a:moveTo>
                    <a:pt x="2160820" y="1578353"/>
                  </a:moveTo>
                  <a:cubicBezTo>
                    <a:pt x="2076805" y="1578353"/>
                    <a:pt x="2076763" y="1577106"/>
                    <a:pt x="1992566" y="1577106"/>
                  </a:cubicBezTo>
                  <a:cubicBezTo>
                    <a:pt x="1962247" y="1577106"/>
                    <a:pt x="1968305" y="1589205"/>
                    <a:pt x="1967183" y="1517747"/>
                  </a:cubicBezTo>
                  <a:cubicBezTo>
                    <a:pt x="1963523" y="1284403"/>
                    <a:pt x="1955474" y="1322383"/>
                    <a:pt x="1992566" y="1322383"/>
                  </a:cubicBezTo>
                  <a:cubicBezTo>
                    <a:pt x="2209398" y="1322383"/>
                    <a:pt x="2186736" y="1322495"/>
                    <a:pt x="2186806" y="1326771"/>
                  </a:cubicBezTo>
                  <a:cubicBezTo>
                    <a:pt x="2191335" y="1616080"/>
                    <a:pt x="2206761" y="1578353"/>
                    <a:pt x="2160820" y="1578353"/>
                  </a:cubicBezTo>
                  <a:close/>
                  <a:moveTo>
                    <a:pt x="1992566" y="1309372"/>
                  </a:moveTo>
                  <a:cubicBezTo>
                    <a:pt x="1952136" y="1309372"/>
                    <a:pt x="1967927" y="1348571"/>
                    <a:pt x="1960620" y="1055028"/>
                  </a:cubicBezTo>
                  <a:cubicBezTo>
                    <a:pt x="1983310" y="1054930"/>
                    <a:pt x="1997544" y="1054958"/>
                    <a:pt x="2160834" y="1054930"/>
                  </a:cubicBezTo>
                  <a:cubicBezTo>
                    <a:pt x="2189456" y="1054930"/>
                    <a:pt x="2181771" y="1014413"/>
                    <a:pt x="2186553" y="1310284"/>
                  </a:cubicBezTo>
                  <a:cubicBezTo>
                    <a:pt x="2046837" y="1309877"/>
                    <a:pt x="2064240" y="1309372"/>
                    <a:pt x="1992566" y="1309372"/>
                  </a:cubicBezTo>
                  <a:close/>
                  <a:moveTo>
                    <a:pt x="1961097" y="1804841"/>
                  </a:moveTo>
                  <a:cubicBezTo>
                    <a:pt x="1961742" y="1856672"/>
                    <a:pt x="2004149" y="1847741"/>
                    <a:pt x="1740283" y="1846325"/>
                  </a:cubicBezTo>
                  <a:cubicBezTo>
                    <a:pt x="1738375" y="1846311"/>
                    <a:pt x="1740283" y="1759656"/>
                    <a:pt x="1735865" y="1612912"/>
                  </a:cubicBezTo>
                  <a:cubicBezTo>
                    <a:pt x="1734842" y="1578283"/>
                    <a:pt x="1708730" y="1597084"/>
                    <a:pt x="1908621" y="1591350"/>
                  </a:cubicBezTo>
                  <a:cubicBezTo>
                    <a:pt x="1968249" y="1589625"/>
                    <a:pt x="1957900" y="1549543"/>
                    <a:pt x="1961097" y="1804841"/>
                  </a:cubicBezTo>
                  <a:close/>
                  <a:moveTo>
                    <a:pt x="1908312" y="1578297"/>
                  </a:moveTo>
                  <a:cubicBezTo>
                    <a:pt x="1865695" y="1579531"/>
                    <a:pt x="1817931" y="1580162"/>
                    <a:pt x="1740353" y="1578690"/>
                  </a:cubicBezTo>
                  <a:cubicBezTo>
                    <a:pt x="1733299" y="1578564"/>
                    <a:pt x="1734814" y="1587060"/>
                    <a:pt x="1733692" y="1517733"/>
                  </a:cubicBezTo>
                  <a:cubicBezTo>
                    <a:pt x="1730186" y="1294161"/>
                    <a:pt x="1728026" y="1324247"/>
                    <a:pt x="1740381" y="1323953"/>
                  </a:cubicBezTo>
                  <a:cubicBezTo>
                    <a:pt x="1979692" y="1318457"/>
                    <a:pt x="1954128" y="1324191"/>
                    <a:pt x="1954156" y="1326729"/>
                  </a:cubicBezTo>
                  <a:cubicBezTo>
                    <a:pt x="1955642" y="1421207"/>
                    <a:pt x="1954212" y="1422413"/>
                    <a:pt x="1955698" y="1517957"/>
                  </a:cubicBezTo>
                  <a:cubicBezTo>
                    <a:pt x="1956834" y="1589766"/>
                    <a:pt x="1969189" y="1576559"/>
                    <a:pt x="1908312" y="1578297"/>
                  </a:cubicBezTo>
                  <a:close/>
                  <a:moveTo>
                    <a:pt x="1908411" y="1309681"/>
                  </a:moveTo>
                  <a:cubicBezTo>
                    <a:pt x="1808549" y="1310354"/>
                    <a:pt x="1803234" y="1309485"/>
                    <a:pt x="1740128" y="1310929"/>
                  </a:cubicBezTo>
                  <a:cubicBezTo>
                    <a:pt x="1728166" y="1311209"/>
                    <a:pt x="1730382" y="1342347"/>
                    <a:pt x="1727956" y="1056570"/>
                  </a:cubicBezTo>
                  <a:cubicBezTo>
                    <a:pt x="1797695" y="1055953"/>
                    <a:pt x="1675270" y="1056864"/>
                    <a:pt x="1949121" y="1055084"/>
                  </a:cubicBezTo>
                  <a:cubicBezTo>
                    <a:pt x="1956553" y="1357207"/>
                    <a:pt x="1966482" y="1309218"/>
                    <a:pt x="1908411" y="1309681"/>
                  </a:cubicBezTo>
                  <a:close/>
                  <a:moveTo>
                    <a:pt x="1728152" y="1846255"/>
                  </a:moveTo>
                  <a:cubicBezTo>
                    <a:pt x="1470077" y="1844741"/>
                    <a:pt x="1506889" y="1865280"/>
                    <a:pt x="1505627" y="1804617"/>
                  </a:cubicBezTo>
                  <a:cubicBezTo>
                    <a:pt x="1503944" y="1724116"/>
                    <a:pt x="1503159" y="1664546"/>
                    <a:pt x="1502724" y="1613389"/>
                  </a:cubicBezTo>
                  <a:cubicBezTo>
                    <a:pt x="1502514" y="1588027"/>
                    <a:pt x="1467090" y="1587046"/>
                    <a:pt x="1723721" y="1591448"/>
                  </a:cubicBezTo>
                  <a:cubicBezTo>
                    <a:pt x="1727634" y="1731743"/>
                    <a:pt x="1727031" y="1753193"/>
                    <a:pt x="1728152" y="1846255"/>
                  </a:cubicBezTo>
                  <a:close/>
                  <a:moveTo>
                    <a:pt x="1502416" y="1579026"/>
                  </a:moveTo>
                  <a:cubicBezTo>
                    <a:pt x="1501013" y="1449625"/>
                    <a:pt x="1499330" y="1431834"/>
                    <a:pt x="1497620" y="1323588"/>
                  </a:cubicBezTo>
                  <a:cubicBezTo>
                    <a:pt x="1498896" y="1323588"/>
                    <a:pt x="1719822" y="1324794"/>
                    <a:pt x="1719865" y="1326771"/>
                  </a:cubicBezTo>
                  <a:cubicBezTo>
                    <a:pt x="1721140" y="1407776"/>
                    <a:pt x="1721421" y="1499269"/>
                    <a:pt x="1723398" y="1578395"/>
                  </a:cubicBezTo>
                  <a:cubicBezTo>
                    <a:pt x="1636635" y="1576980"/>
                    <a:pt x="1564862" y="1578914"/>
                    <a:pt x="1502416" y="1579026"/>
                  </a:cubicBezTo>
                  <a:close/>
                  <a:moveTo>
                    <a:pt x="1497423" y="1310564"/>
                  </a:moveTo>
                  <a:cubicBezTo>
                    <a:pt x="1494563" y="1129528"/>
                    <a:pt x="1494044" y="1105471"/>
                    <a:pt x="1493777" y="1055743"/>
                  </a:cubicBezTo>
                  <a:cubicBezTo>
                    <a:pt x="1583065" y="1055799"/>
                    <a:pt x="1597060" y="1057523"/>
                    <a:pt x="1716457" y="1056654"/>
                  </a:cubicBezTo>
                  <a:cubicBezTo>
                    <a:pt x="1716471" y="1057720"/>
                    <a:pt x="1719598" y="1310242"/>
                    <a:pt x="1719612" y="1311363"/>
                  </a:cubicBezTo>
                  <a:cubicBezTo>
                    <a:pt x="1636424" y="1312933"/>
                    <a:pt x="1565872" y="1310648"/>
                    <a:pt x="1497423" y="1310564"/>
                  </a:cubicBezTo>
                  <a:close/>
                  <a:moveTo>
                    <a:pt x="1494156" y="1804925"/>
                  </a:moveTo>
                  <a:cubicBezTo>
                    <a:pt x="1495390" y="1863737"/>
                    <a:pt x="1530224" y="1846690"/>
                    <a:pt x="1319787" y="1846690"/>
                  </a:cubicBezTo>
                  <a:cubicBezTo>
                    <a:pt x="1262599" y="1846690"/>
                    <a:pt x="1271546" y="1892057"/>
                    <a:pt x="1269218" y="1612758"/>
                  </a:cubicBezTo>
                  <a:cubicBezTo>
                    <a:pt x="1268980" y="1584200"/>
                    <a:pt x="1234216" y="1592037"/>
                    <a:pt x="1491071" y="1592037"/>
                  </a:cubicBezTo>
                  <a:cubicBezTo>
                    <a:pt x="1491617" y="1649111"/>
                    <a:pt x="1491912" y="1697198"/>
                    <a:pt x="1494156" y="1804925"/>
                  </a:cubicBezTo>
                  <a:close/>
                  <a:moveTo>
                    <a:pt x="1487943" y="1579040"/>
                  </a:moveTo>
                  <a:cubicBezTo>
                    <a:pt x="1342309" y="1579083"/>
                    <a:pt x="1307895" y="1579139"/>
                    <a:pt x="1268910" y="1579026"/>
                  </a:cubicBezTo>
                  <a:cubicBezTo>
                    <a:pt x="1268896" y="1578283"/>
                    <a:pt x="1265895" y="1347688"/>
                    <a:pt x="1265502" y="1322873"/>
                  </a:cubicBezTo>
                  <a:cubicBezTo>
                    <a:pt x="1266498" y="1322859"/>
                    <a:pt x="1486120" y="1321219"/>
                    <a:pt x="1486204" y="1326757"/>
                  </a:cubicBezTo>
                  <a:cubicBezTo>
                    <a:pt x="1490383" y="1597042"/>
                    <a:pt x="1493609" y="1579040"/>
                    <a:pt x="1487943" y="1579040"/>
                  </a:cubicBezTo>
                  <a:close/>
                  <a:moveTo>
                    <a:pt x="1265278" y="1309835"/>
                  </a:moveTo>
                  <a:cubicBezTo>
                    <a:pt x="1264549" y="1264916"/>
                    <a:pt x="1267241" y="1426226"/>
                    <a:pt x="1260874" y="1056332"/>
                  </a:cubicBezTo>
                  <a:cubicBezTo>
                    <a:pt x="1340963" y="1057425"/>
                    <a:pt x="1413296" y="1055785"/>
                    <a:pt x="1482278" y="1055743"/>
                  </a:cubicBezTo>
                  <a:cubicBezTo>
                    <a:pt x="1482558" y="1105513"/>
                    <a:pt x="1483259" y="1140884"/>
                    <a:pt x="1485938" y="1310550"/>
                  </a:cubicBezTo>
                  <a:cubicBezTo>
                    <a:pt x="1401867" y="1310536"/>
                    <a:pt x="1355295" y="1308924"/>
                    <a:pt x="1265278" y="1309835"/>
                  </a:cubicBezTo>
                  <a:close/>
                  <a:moveTo>
                    <a:pt x="1261590" y="1846760"/>
                  </a:moveTo>
                  <a:cubicBezTo>
                    <a:pt x="1072104" y="1847208"/>
                    <a:pt x="1127062" y="1846886"/>
                    <a:pt x="1038349" y="1846227"/>
                  </a:cubicBezTo>
                  <a:cubicBezTo>
                    <a:pt x="1037732" y="1778694"/>
                    <a:pt x="1038686" y="1766217"/>
                    <a:pt x="1034815" y="1592051"/>
                  </a:cubicBezTo>
                  <a:cubicBezTo>
                    <a:pt x="1100992" y="1591854"/>
                    <a:pt x="1106517" y="1591434"/>
                    <a:pt x="1257537" y="1592009"/>
                  </a:cubicBezTo>
                  <a:cubicBezTo>
                    <a:pt x="1258981" y="1748440"/>
                    <a:pt x="1260285" y="1779437"/>
                    <a:pt x="1261590" y="1846760"/>
                  </a:cubicBezTo>
                  <a:close/>
                  <a:moveTo>
                    <a:pt x="1235702" y="1578900"/>
                  </a:moveTo>
                  <a:cubicBezTo>
                    <a:pt x="993726" y="1577582"/>
                    <a:pt x="1034675" y="1597518"/>
                    <a:pt x="1033427" y="1517719"/>
                  </a:cubicBezTo>
                  <a:cubicBezTo>
                    <a:pt x="1031926" y="1422287"/>
                    <a:pt x="1033034" y="1422147"/>
                    <a:pt x="1031534" y="1326518"/>
                  </a:cubicBezTo>
                  <a:cubicBezTo>
                    <a:pt x="1031450" y="1321121"/>
                    <a:pt x="1018422" y="1326056"/>
                    <a:pt x="1254017" y="1323000"/>
                  </a:cubicBezTo>
                  <a:cubicBezTo>
                    <a:pt x="1258533" y="1614763"/>
                    <a:pt x="1265306" y="1579012"/>
                    <a:pt x="1235702" y="1578900"/>
                  </a:cubicBezTo>
                  <a:close/>
                  <a:moveTo>
                    <a:pt x="1031281" y="1310985"/>
                  </a:moveTo>
                  <a:cubicBezTo>
                    <a:pt x="1026499" y="1014946"/>
                    <a:pt x="1011144" y="1055435"/>
                    <a:pt x="1067546" y="1055266"/>
                  </a:cubicBezTo>
                  <a:cubicBezTo>
                    <a:pt x="1138786" y="1055070"/>
                    <a:pt x="1180506" y="1054958"/>
                    <a:pt x="1235576" y="1055911"/>
                  </a:cubicBezTo>
                  <a:cubicBezTo>
                    <a:pt x="1254858" y="1056276"/>
                    <a:pt x="1249193" y="1025264"/>
                    <a:pt x="1253807" y="1309975"/>
                  </a:cubicBezTo>
                  <a:cubicBezTo>
                    <a:pt x="1171699" y="1311069"/>
                    <a:pt x="1215046" y="1310858"/>
                    <a:pt x="1031281" y="1310985"/>
                  </a:cubicBezTo>
                  <a:close/>
                  <a:moveTo>
                    <a:pt x="1026864" y="1846143"/>
                  </a:moveTo>
                  <a:cubicBezTo>
                    <a:pt x="969536" y="1845848"/>
                    <a:pt x="897455" y="1846255"/>
                    <a:pt x="804745" y="1846297"/>
                  </a:cubicBezTo>
                  <a:cubicBezTo>
                    <a:pt x="803006" y="1767268"/>
                    <a:pt x="801772" y="1766595"/>
                    <a:pt x="800468" y="1591322"/>
                  </a:cubicBezTo>
                  <a:cubicBezTo>
                    <a:pt x="890765" y="1591097"/>
                    <a:pt x="899460" y="1592317"/>
                    <a:pt x="1023302" y="1592065"/>
                  </a:cubicBezTo>
                  <a:cubicBezTo>
                    <a:pt x="1027397" y="1780839"/>
                    <a:pt x="1026191" y="1771909"/>
                    <a:pt x="1026864" y="1846143"/>
                  </a:cubicBezTo>
                  <a:close/>
                  <a:moveTo>
                    <a:pt x="983433" y="1579097"/>
                  </a:moveTo>
                  <a:cubicBezTo>
                    <a:pt x="899250" y="1579097"/>
                    <a:pt x="899530" y="1578311"/>
                    <a:pt x="815249" y="1578311"/>
                  </a:cubicBezTo>
                  <a:cubicBezTo>
                    <a:pt x="795812" y="1578311"/>
                    <a:pt x="800706" y="1590200"/>
                    <a:pt x="799570" y="1517733"/>
                  </a:cubicBezTo>
                  <a:cubicBezTo>
                    <a:pt x="796079" y="1294918"/>
                    <a:pt x="789614" y="1324584"/>
                    <a:pt x="815249" y="1324584"/>
                  </a:cubicBezTo>
                  <a:cubicBezTo>
                    <a:pt x="1038181" y="1324584"/>
                    <a:pt x="1019964" y="1321794"/>
                    <a:pt x="1020048" y="1326757"/>
                  </a:cubicBezTo>
                  <a:cubicBezTo>
                    <a:pt x="1024662" y="1620581"/>
                    <a:pt x="1035432" y="1579097"/>
                    <a:pt x="983433" y="1579097"/>
                  </a:cubicBezTo>
                  <a:close/>
                  <a:moveTo>
                    <a:pt x="983433" y="1311013"/>
                  </a:moveTo>
                  <a:cubicBezTo>
                    <a:pt x="896725" y="1311013"/>
                    <a:pt x="896964" y="1311545"/>
                    <a:pt x="815249" y="1311545"/>
                  </a:cubicBezTo>
                  <a:cubicBezTo>
                    <a:pt x="783121" y="1311545"/>
                    <a:pt x="802768" y="1342529"/>
                    <a:pt x="792895" y="1054565"/>
                  </a:cubicBezTo>
                  <a:cubicBezTo>
                    <a:pt x="851289" y="1054229"/>
                    <a:pt x="898997" y="1055435"/>
                    <a:pt x="1015336" y="1055364"/>
                  </a:cubicBezTo>
                  <a:cubicBezTo>
                    <a:pt x="1020385" y="1352301"/>
                    <a:pt x="1032193" y="1310985"/>
                    <a:pt x="983433" y="1311013"/>
                  </a:cubicBezTo>
                  <a:close/>
                  <a:moveTo>
                    <a:pt x="793246" y="1846325"/>
                  </a:moveTo>
                  <a:cubicBezTo>
                    <a:pt x="534105" y="1846984"/>
                    <a:pt x="571856" y="1861943"/>
                    <a:pt x="570777" y="1804617"/>
                  </a:cubicBezTo>
                  <a:cubicBezTo>
                    <a:pt x="569515" y="1737098"/>
                    <a:pt x="568533" y="1676589"/>
                    <a:pt x="567930" y="1613389"/>
                  </a:cubicBezTo>
                  <a:cubicBezTo>
                    <a:pt x="567663" y="1584045"/>
                    <a:pt x="532114" y="1592443"/>
                    <a:pt x="788983" y="1591364"/>
                  </a:cubicBezTo>
                  <a:cubicBezTo>
                    <a:pt x="790259" y="1764899"/>
                    <a:pt x="791661" y="1776143"/>
                    <a:pt x="793246" y="1846325"/>
                  </a:cubicBezTo>
                  <a:close/>
                  <a:moveTo>
                    <a:pt x="731122" y="1578956"/>
                  </a:moveTo>
                  <a:cubicBezTo>
                    <a:pt x="665351" y="1579938"/>
                    <a:pt x="615470" y="1579755"/>
                    <a:pt x="567565" y="1578914"/>
                  </a:cubicBezTo>
                  <a:cubicBezTo>
                    <a:pt x="567551" y="1577821"/>
                    <a:pt x="564214" y="1335407"/>
                    <a:pt x="564003" y="1323420"/>
                  </a:cubicBezTo>
                  <a:cubicBezTo>
                    <a:pt x="809289" y="1321443"/>
                    <a:pt x="785533" y="1325747"/>
                    <a:pt x="785547" y="1326743"/>
                  </a:cubicBezTo>
                  <a:cubicBezTo>
                    <a:pt x="790231" y="1624927"/>
                    <a:pt x="806049" y="1577737"/>
                    <a:pt x="731122" y="1578956"/>
                  </a:cubicBezTo>
                  <a:close/>
                  <a:moveTo>
                    <a:pt x="563793" y="1310382"/>
                  </a:moveTo>
                  <a:cubicBezTo>
                    <a:pt x="559053" y="1042550"/>
                    <a:pt x="555140" y="1056963"/>
                    <a:pt x="563036" y="1056935"/>
                  </a:cubicBezTo>
                  <a:cubicBezTo>
                    <a:pt x="668521" y="1056654"/>
                    <a:pt x="677608" y="1057201"/>
                    <a:pt x="731346" y="1055659"/>
                  </a:cubicBezTo>
                  <a:cubicBezTo>
                    <a:pt x="795532" y="1053892"/>
                    <a:pt x="780905" y="1010011"/>
                    <a:pt x="785323" y="1311475"/>
                  </a:cubicBezTo>
                  <a:cubicBezTo>
                    <a:pt x="722147" y="1311139"/>
                    <a:pt x="696399" y="1309302"/>
                    <a:pt x="563793" y="1310382"/>
                  </a:cubicBezTo>
                  <a:close/>
                  <a:moveTo>
                    <a:pt x="394978" y="2127826"/>
                  </a:moveTo>
                  <a:cubicBezTo>
                    <a:pt x="451296" y="2126760"/>
                    <a:pt x="504810" y="2126704"/>
                    <a:pt x="562938" y="2127882"/>
                  </a:cubicBezTo>
                  <a:cubicBezTo>
                    <a:pt x="564298" y="2127910"/>
                    <a:pt x="569052" y="2382955"/>
                    <a:pt x="562966" y="2383067"/>
                  </a:cubicBezTo>
                  <a:cubicBezTo>
                    <a:pt x="554355" y="2383194"/>
                    <a:pt x="346583" y="2386671"/>
                    <a:pt x="346484" y="2377838"/>
                  </a:cubicBezTo>
                  <a:cubicBezTo>
                    <a:pt x="343694" y="2081238"/>
                    <a:pt x="319531" y="2129242"/>
                    <a:pt x="394978" y="2127826"/>
                  </a:cubicBezTo>
                  <a:close/>
                  <a:moveTo>
                    <a:pt x="394823" y="2396218"/>
                  </a:moveTo>
                  <a:cubicBezTo>
                    <a:pt x="450609" y="2396891"/>
                    <a:pt x="507545" y="2396975"/>
                    <a:pt x="563106" y="2396078"/>
                  </a:cubicBezTo>
                  <a:cubicBezTo>
                    <a:pt x="568715" y="2395994"/>
                    <a:pt x="568028" y="2366496"/>
                    <a:pt x="572866" y="2650534"/>
                  </a:cubicBezTo>
                  <a:cubicBezTo>
                    <a:pt x="466694" y="2652371"/>
                    <a:pt x="417163" y="2651123"/>
                    <a:pt x="350762" y="2650899"/>
                  </a:cubicBezTo>
                  <a:cubicBezTo>
                    <a:pt x="345980" y="2351159"/>
                    <a:pt x="330540" y="2395433"/>
                    <a:pt x="394823" y="2396218"/>
                  </a:cubicBezTo>
                  <a:close/>
                  <a:moveTo>
                    <a:pt x="573119" y="2665662"/>
                  </a:moveTo>
                  <a:cubicBezTo>
                    <a:pt x="576232" y="2864657"/>
                    <a:pt x="576498" y="2879994"/>
                    <a:pt x="576961" y="2916922"/>
                  </a:cubicBezTo>
                  <a:cubicBezTo>
                    <a:pt x="403210" y="2916445"/>
                    <a:pt x="423375" y="2917076"/>
                    <a:pt x="354941" y="2917384"/>
                  </a:cubicBezTo>
                  <a:cubicBezTo>
                    <a:pt x="349710" y="2582932"/>
                    <a:pt x="351280" y="2683298"/>
                    <a:pt x="350972" y="2663923"/>
                  </a:cubicBezTo>
                  <a:cubicBezTo>
                    <a:pt x="592724" y="2664792"/>
                    <a:pt x="573063" y="2662353"/>
                    <a:pt x="573119" y="2665662"/>
                  </a:cubicBezTo>
                  <a:close/>
                  <a:moveTo>
                    <a:pt x="394922" y="2930114"/>
                  </a:moveTo>
                  <a:cubicBezTo>
                    <a:pt x="610575" y="2928362"/>
                    <a:pt x="577059" y="2924661"/>
                    <a:pt x="577382" y="2952616"/>
                  </a:cubicBezTo>
                  <a:cubicBezTo>
                    <a:pt x="578055" y="3011709"/>
                    <a:pt x="578209" y="3018060"/>
                    <a:pt x="580789" y="3185791"/>
                  </a:cubicBezTo>
                  <a:cubicBezTo>
                    <a:pt x="431509" y="3186604"/>
                    <a:pt x="425437" y="3185931"/>
                    <a:pt x="359681" y="3185679"/>
                  </a:cubicBezTo>
                  <a:cubicBezTo>
                    <a:pt x="354113" y="2891196"/>
                    <a:pt x="339108" y="2930647"/>
                    <a:pt x="394922" y="2930114"/>
                  </a:cubicBezTo>
                  <a:close/>
                  <a:moveTo>
                    <a:pt x="394823" y="3466086"/>
                  </a:moveTo>
                  <a:cubicBezTo>
                    <a:pt x="448421" y="3466661"/>
                    <a:pt x="509452" y="3466632"/>
                    <a:pt x="563064" y="3466338"/>
                  </a:cubicBezTo>
                  <a:cubicBezTo>
                    <a:pt x="596650" y="3466156"/>
                    <a:pt x="580649" y="3433953"/>
                    <a:pt x="588881" y="3721271"/>
                  </a:cubicBezTo>
                  <a:cubicBezTo>
                    <a:pt x="419827" y="3722112"/>
                    <a:pt x="455630" y="3721664"/>
                    <a:pt x="366510" y="3721075"/>
                  </a:cubicBezTo>
                  <a:cubicBezTo>
                    <a:pt x="358895" y="3423760"/>
                    <a:pt x="352655" y="3465637"/>
                    <a:pt x="394823" y="3466086"/>
                  </a:cubicBezTo>
                  <a:close/>
                  <a:moveTo>
                    <a:pt x="394823" y="3734366"/>
                  </a:moveTo>
                  <a:cubicBezTo>
                    <a:pt x="451072" y="3734899"/>
                    <a:pt x="505974" y="3734870"/>
                    <a:pt x="563064" y="3734478"/>
                  </a:cubicBezTo>
                  <a:cubicBezTo>
                    <a:pt x="597323" y="3734240"/>
                    <a:pt x="589288" y="3692713"/>
                    <a:pt x="594378" y="3990014"/>
                  </a:cubicBezTo>
                  <a:cubicBezTo>
                    <a:pt x="518721" y="3990631"/>
                    <a:pt x="544791" y="3991374"/>
                    <a:pt x="372372" y="3990449"/>
                  </a:cubicBezTo>
                  <a:cubicBezTo>
                    <a:pt x="367351" y="3694984"/>
                    <a:pt x="354730" y="3733987"/>
                    <a:pt x="394823" y="3734366"/>
                  </a:cubicBezTo>
                  <a:close/>
                  <a:moveTo>
                    <a:pt x="394852" y="4003627"/>
                  </a:moveTo>
                  <a:cubicBezTo>
                    <a:pt x="607420" y="4005043"/>
                    <a:pt x="594561" y="4000585"/>
                    <a:pt x="594631" y="4005071"/>
                  </a:cubicBezTo>
                  <a:cubicBezTo>
                    <a:pt x="596117" y="4100180"/>
                    <a:pt x="594042" y="4099451"/>
                    <a:pt x="595556" y="4196552"/>
                  </a:cubicBezTo>
                  <a:cubicBezTo>
                    <a:pt x="596706" y="4270169"/>
                    <a:pt x="605289" y="4257761"/>
                    <a:pt x="563008" y="4257986"/>
                  </a:cubicBezTo>
                  <a:cubicBezTo>
                    <a:pt x="506535" y="4258294"/>
                    <a:pt x="451100" y="4258463"/>
                    <a:pt x="394978" y="4257481"/>
                  </a:cubicBezTo>
                  <a:cubicBezTo>
                    <a:pt x="370535" y="4257061"/>
                    <a:pt x="376242" y="4268613"/>
                    <a:pt x="375106" y="4196271"/>
                  </a:cubicBezTo>
                  <a:cubicBezTo>
                    <a:pt x="371629" y="3973765"/>
                    <a:pt x="363495" y="4003417"/>
                    <a:pt x="394852" y="4003627"/>
                  </a:cubicBezTo>
                  <a:close/>
                  <a:moveTo>
                    <a:pt x="394852" y="4539150"/>
                  </a:moveTo>
                  <a:cubicBezTo>
                    <a:pt x="638524" y="4540454"/>
                    <a:pt x="602526" y="4522172"/>
                    <a:pt x="603409" y="4579302"/>
                  </a:cubicBezTo>
                  <a:cubicBezTo>
                    <a:pt x="604882" y="4673654"/>
                    <a:pt x="603662" y="4675337"/>
                    <a:pt x="605162" y="4770754"/>
                  </a:cubicBezTo>
                  <a:cubicBezTo>
                    <a:pt x="605639" y="4800841"/>
                    <a:pt x="614123" y="4794798"/>
                    <a:pt x="563064" y="4794518"/>
                  </a:cubicBezTo>
                  <a:cubicBezTo>
                    <a:pt x="356764" y="4793410"/>
                    <a:pt x="385175" y="4801009"/>
                    <a:pt x="384698" y="4770460"/>
                  </a:cubicBezTo>
                  <a:cubicBezTo>
                    <a:pt x="380660" y="4511742"/>
                    <a:pt x="368852" y="4539010"/>
                    <a:pt x="394852" y="4539150"/>
                  </a:cubicBezTo>
                  <a:close/>
                  <a:moveTo>
                    <a:pt x="385133" y="4806168"/>
                  </a:moveTo>
                  <a:cubicBezTo>
                    <a:pt x="438212" y="4807332"/>
                    <a:pt x="424988" y="4807290"/>
                    <a:pt x="605793" y="4807725"/>
                  </a:cubicBezTo>
                  <a:cubicBezTo>
                    <a:pt x="607070" y="4873673"/>
                    <a:pt x="609804" y="4943547"/>
                    <a:pt x="610001" y="5060555"/>
                  </a:cubicBezTo>
                  <a:cubicBezTo>
                    <a:pt x="368095" y="5062251"/>
                    <a:pt x="388134" y="5064649"/>
                    <a:pt x="387896" y="5057316"/>
                  </a:cubicBezTo>
                  <a:cubicBezTo>
                    <a:pt x="383633" y="4924971"/>
                    <a:pt x="385722" y="4872257"/>
                    <a:pt x="385133" y="4806168"/>
                  </a:cubicBezTo>
                  <a:close/>
                  <a:moveTo>
                    <a:pt x="612749" y="4483296"/>
                  </a:moveTo>
                  <a:cubicBezTo>
                    <a:pt x="605457" y="4234167"/>
                    <a:pt x="597127" y="4270814"/>
                    <a:pt x="647135" y="4270814"/>
                  </a:cubicBezTo>
                  <a:cubicBezTo>
                    <a:pt x="860545" y="4270814"/>
                    <a:pt x="831039" y="4265276"/>
                    <a:pt x="831614" y="4293231"/>
                  </a:cubicBezTo>
                  <a:cubicBezTo>
                    <a:pt x="837322" y="4562801"/>
                    <a:pt x="840183" y="4525859"/>
                    <a:pt x="815249" y="4525859"/>
                  </a:cubicBezTo>
                  <a:cubicBezTo>
                    <a:pt x="731935" y="4525859"/>
                    <a:pt x="731458" y="4524219"/>
                    <a:pt x="647135" y="4524219"/>
                  </a:cubicBezTo>
                  <a:cubicBezTo>
                    <a:pt x="605120" y="4524205"/>
                    <a:pt x="614194" y="4532799"/>
                    <a:pt x="612749" y="4483296"/>
                  </a:cubicBezTo>
                  <a:close/>
                  <a:moveTo>
                    <a:pt x="647149" y="4537229"/>
                  </a:moveTo>
                  <a:cubicBezTo>
                    <a:pt x="729860" y="4537229"/>
                    <a:pt x="731416" y="4538870"/>
                    <a:pt x="815263" y="4538870"/>
                  </a:cubicBezTo>
                  <a:cubicBezTo>
                    <a:pt x="839986" y="4538870"/>
                    <a:pt x="834615" y="4530738"/>
                    <a:pt x="835373" y="4579330"/>
                  </a:cubicBezTo>
                  <a:cubicBezTo>
                    <a:pt x="839243" y="4826889"/>
                    <a:pt x="850939" y="4793004"/>
                    <a:pt x="815263" y="4793004"/>
                  </a:cubicBezTo>
                  <a:cubicBezTo>
                    <a:pt x="587324" y="4793004"/>
                    <a:pt x="617223" y="4806421"/>
                    <a:pt x="616662" y="4770530"/>
                  </a:cubicBezTo>
                  <a:cubicBezTo>
                    <a:pt x="612399" y="4499376"/>
                    <a:pt x="607056" y="4537229"/>
                    <a:pt x="647149" y="4537229"/>
                  </a:cubicBezTo>
                  <a:close/>
                  <a:moveTo>
                    <a:pt x="647149" y="4807767"/>
                  </a:moveTo>
                  <a:cubicBezTo>
                    <a:pt x="879673" y="4807767"/>
                    <a:pt x="840267" y="4786513"/>
                    <a:pt x="841192" y="4866341"/>
                  </a:cubicBezTo>
                  <a:cubicBezTo>
                    <a:pt x="843885" y="5100707"/>
                    <a:pt x="855146" y="5062125"/>
                    <a:pt x="815263" y="5062097"/>
                  </a:cubicBezTo>
                  <a:cubicBezTo>
                    <a:pt x="803778" y="5062097"/>
                    <a:pt x="621528" y="5061508"/>
                    <a:pt x="621528" y="5057541"/>
                  </a:cubicBezTo>
                  <a:cubicBezTo>
                    <a:pt x="620911" y="4770138"/>
                    <a:pt x="601951" y="4807767"/>
                    <a:pt x="647149" y="4807767"/>
                  </a:cubicBezTo>
                  <a:close/>
                  <a:moveTo>
                    <a:pt x="647149" y="5073439"/>
                  </a:moveTo>
                  <a:cubicBezTo>
                    <a:pt x="730308" y="5073439"/>
                    <a:pt x="729902" y="5075107"/>
                    <a:pt x="815263" y="5075107"/>
                  </a:cubicBezTo>
                  <a:cubicBezTo>
                    <a:pt x="851359" y="5075135"/>
                    <a:pt x="842973" y="5032403"/>
                    <a:pt x="847980" y="5329073"/>
                  </a:cubicBezTo>
                  <a:cubicBezTo>
                    <a:pt x="764442" y="5328765"/>
                    <a:pt x="695446" y="5329957"/>
                    <a:pt x="624767" y="5329648"/>
                  </a:cubicBezTo>
                  <a:cubicBezTo>
                    <a:pt x="620238" y="5031941"/>
                    <a:pt x="612581" y="5073439"/>
                    <a:pt x="647149" y="5073439"/>
                  </a:cubicBezTo>
                  <a:close/>
                  <a:moveTo>
                    <a:pt x="647149" y="5342714"/>
                  </a:moveTo>
                  <a:cubicBezTo>
                    <a:pt x="864808" y="5342714"/>
                    <a:pt x="848162" y="5339896"/>
                    <a:pt x="848232" y="5344747"/>
                  </a:cubicBezTo>
                  <a:cubicBezTo>
                    <a:pt x="852874" y="5641137"/>
                    <a:pt x="866645" y="5598237"/>
                    <a:pt x="815263" y="5598237"/>
                  </a:cubicBezTo>
                  <a:cubicBezTo>
                    <a:pt x="732272" y="5598237"/>
                    <a:pt x="733548" y="5597129"/>
                    <a:pt x="647149" y="5597129"/>
                  </a:cubicBezTo>
                  <a:cubicBezTo>
                    <a:pt x="625679" y="5597129"/>
                    <a:pt x="631470" y="5609074"/>
                    <a:pt x="630335" y="5535919"/>
                  </a:cubicBezTo>
                  <a:cubicBezTo>
                    <a:pt x="626843" y="5313147"/>
                    <a:pt x="610954" y="5342714"/>
                    <a:pt x="647149" y="5342714"/>
                  </a:cubicBezTo>
                  <a:close/>
                  <a:moveTo>
                    <a:pt x="852692" y="4866144"/>
                  </a:moveTo>
                  <a:cubicBezTo>
                    <a:pt x="851836" y="4791321"/>
                    <a:pt x="806694" y="4804332"/>
                    <a:pt x="1067490" y="4805733"/>
                  </a:cubicBezTo>
                  <a:cubicBezTo>
                    <a:pt x="1073773" y="4805776"/>
                    <a:pt x="1074418" y="4774638"/>
                    <a:pt x="1078877" y="5061957"/>
                  </a:cubicBezTo>
                  <a:cubicBezTo>
                    <a:pt x="830002" y="5063162"/>
                    <a:pt x="854879" y="5063751"/>
                    <a:pt x="854865" y="5057541"/>
                  </a:cubicBezTo>
                  <a:cubicBezTo>
                    <a:pt x="854711" y="4983601"/>
                    <a:pt x="853954" y="4977082"/>
                    <a:pt x="852692" y="4866144"/>
                  </a:cubicBezTo>
                  <a:close/>
                  <a:moveTo>
                    <a:pt x="1079073" y="5074995"/>
                  </a:moveTo>
                  <a:cubicBezTo>
                    <a:pt x="1083547" y="5363309"/>
                    <a:pt x="1088946" y="5329704"/>
                    <a:pt x="1067490" y="5329774"/>
                  </a:cubicBezTo>
                  <a:cubicBezTo>
                    <a:pt x="1008802" y="5330013"/>
                    <a:pt x="957910" y="5330097"/>
                    <a:pt x="899376" y="5329466"/>
                  </a:cubicBezTo>
                  <a:cubicBezTo>
                    <a:pt x="851836" y="5328947"/>
                    <a:pt x="856141" y="5372632"/>
                    <a:pt x="854907" y="5075135"/>
                  </a:cubicBezTo>
                  <a:cubicBezTo>
                    <a:pt x="998284" y="5075261"/>
                    <a:pt x="1010092" y="5075360"/>
                    <a:pt x="1079073" y="5074995"/>
                  </a:cubicBezTo>
                  <a:close/>
                  <a:moveTo>
                    <a:pt x="899278" y="5342518"/>
                  </a:moveTo>
                  <a:cubicBezTo>
                    <a:pt x="1096771" y="5344649"/>
                    <a:pt x="1082916" y="5340359"/>
                    <a:pt x="1082986" y="5344719"/>
                  </a:cubicBezTo>
                  <a:cubicBezTo>
                    <a:pt x="1087572" y="5637884"/>
                    <a:pt x="1093391" y="5598110"/>
                    <a:pt x="1067588" y="5597718"/>
                  </a:cubicBezTo>
                  <a:cubicBezTo>
                    <a:pt x="822793" y="5594101"/>
                    <a:pt x="864920" y="5619616"/>
                    <a:pt x="863616" y="5535919"/>
                  </a:cubicBezTo>
                  <a:cubicBezTo>
                    <a:pt x="859984" y="5303375"/>
                    <a:pt x="844151" y="5341929"/>
                    <a:pt x="899278" y="5342518"/>
                  </a:cubicBezTo>
                  <a:close/>
                  <a:moveTo>
                    <a:pt x="1084332" y="4805832"/>
                  </a:moveTo>
                  <a:cubicBezTo>
                    <a:pt x="1116404" y="4806000"/>
                    <a:pt x="1304838" y="4806154"/>
                    <a:pt x="1306661" y="4806154"/>
                  </a:cubicBezTo>
                  <a:cubicBezTo>
                    <a:pt x="1306675" y="4807248"/>
                    <a:pt x="1310420" y="5028085"/>
                    <a:pt x="1311023" y="5060695"/>
                  </a:cubicBezTo>
                  <a:cubicBezTo>
                    <a:pt x="1236235" y="5060779"/>
                    <a:pt x="1310223" y="5061102"/>
                    <a:pt x="1090362" y="5061915"/>
                  </a:cubicBezTo>
                  <a:cubicBezTo>
                    <a:pt x="1086548" y="4816318"/>
                    <a:pt x="1086660" y="4906745"/>
                    <a:pt x="1084332" y="4805832"/>
                  </a:cubicBezTo>
                  <a:close/>
                  <a:moveTo>
                    <a:pt x="1311275" y="5073705"/>
                  </a:moveTo>
                  <a:cubicBezTo>
                    <a:pt x="1316113" y="5329466"/>
                    <a:pt x="1315300" y="5253493"/>
                    <a:pt x="1316604" y="5329185"/>
                  </a:cubicBezTo>
                  <a:cubicBezTo>
                    <a:pt x="1307180" y="5329185"/>
                    <a:pt x="1356613" y="5329045"/>
                    <a:pt x="1094247" y="5329690"/>
                  </a:cubicBezTo>
                  <a:cubicBezTo>
                    <a:pt x="1093125" y="5256451"/>
                    <a:pt x="1093798" y="5283187"/>
                    <a:pt x="1090573" y="5074939"/>
                  </a:cubicBezTo>
                  <a:cubicBezTo>
                    <a:pt x="1327991" y="5073929"/>
                    <a:pt x="1242055" y="5073775"/>
                    <a:pt x="1311275" y="5073705"/>
                  </a:cubicBezTo>
                  <a:close/>
                  <a:moveTo>
                    <a:pt x="1314234" y="4539220"/>
                  </a:moveTo>
                  <a:cubicBezTo>
                    <a:pt x="1414614" y="4539318"/>
                    <a:pt x="1414222" y="4537061"/>
                    <a:pt x="1536689" y="4537902"/>
                  </a:cubicBezTo>
                  <a:cubicBezTo>
                    <a:pt x="1538260" y="4674944"/>
                    <a:pt x="1539999" y="4655261"/>
                    <a:pt x="1542060" y="4792331"/>
                  </a:cubicBezTo>
                  <a:cubicBezTo>
                    <a:pt x="1392079" y="4792009"/>
                    <a:pt x="1422636" y="4793130"/>
                    <a:pt x="1317950" y="4793130"/>
                  </a:cubicBezTo>
                  <a:cubicBezTo>
                    <a:pt x="1316337" y="4695090"/>
                    <a:pt x="1315875" y="4628343"/>
                    <a:pt x="1314234" y="4539220"/>
                  </a:cubicBezTo>
                  <a:close/>
                  <a:moveTo>
                    <a:pt x="1319787" y="4806154"/>
                  </a:moveTo>
                  <a:cubicBezTo>
                    <a:pt x="1584958" y="4806154"/>
                    <a:pt x="1542004" y="4784704"/>
                    <a:pt x="1543098" y="4866284"/>
                  </a:cubicBezTo>
                  <a:cubicBezTo>
                    <a:pt x="1544206" y="4955141"/>
                    <a:pt x="1545005" y="4980433"/>
                    <a:pt x="1545566" y="5057569"/>
                  </a:cubicBezTo>
                  <a:cubicBezTo>
                    <a:pt x="1545608" y="5063695"/>
                    <a:pt x="1563516" y="5060723"/>
                    <a:pt x="1322536" y="5060681"/>
                  </a:cubicBezTo>
                  <a:cubicBezTo>
                    <a:pt x="1322494" y="5058382"/>
                    <a:pt x="1317473" y="4806154"/>
                    <a:pt x="1319787" y="4806154"/>
                  </a:cubicBezTo>
                  <a:close/>
                  <a:moveTo>
                    <a:pt x="1545692" y="5074112"/>
                  </a:moveTo>
                  <a:cubicBezTo>
                    <a:pt x="1545706" y="5075346"/>
                    <a:pt x="1548637" y="5326858"/>
                    <a:pt x="1548651" y="5328288"/>
                  </a:cubicBezTo>
                  <a:cubicBezTo>
                    <a:pt x="1457947" y="5327012"/>
                    <a:pt x="1396426" y="5329101"/>
                    <a:pt x="1328075" y="5329185"/>
                  </a:cubicBezTo>
                  <a:cubicBezTo>
                    <a:pt x="1326617" y="5243932"/>
                    <a:pt x="1327500" y="5328541"/>
                    <a:pt x="1322774" y="5073705"/>
                  </a:cubicBezTo>
                  <a:cubicBezTo>
                    <a:pt x="1401446" y="5073719"/>
                    <a:pt x="1457358" y="5074743"/>
                    <a:pt x="1545692" y="5074112"/>
                  </a:cubicBezTo>
                  <a:close/>
                  <a:moveTo>
                    <a:pt x="1548862" y="5341326"/>
                  </a:moveTo>
                  <a:cubicBezTo>
                    <a:pt x="1550530" y="5450147"/>
                    <a:pt x="1549451" y="5423720"/>
                    <a:pt x="1552269" y="5596694"/>
                  </a:cubicBezTo>
                  <a:cubicBezTo>
                    <a:pt x="1499485" y="5597410"/>
                    <a:pt x="1436603" y="5596933"/>
                    <a:pt x="1331048" y="5596905"/>
                  </a:cubicBezTo>
                  <a:cubicBezTo>
                    <a:pt x="1331034" y="5595306"/>
                    <a:pt x="1328356" y="5345827"/>
                    <a:pt x="1328342" y="5344495"/>
                  </a:cubicBezTo>
                  <a:cubicBezTo>
                    <a:pt x="1328272" y="5339826"/>
                    <a:pt x="1544122" y="5341257"/>
                    <a:pt x="1548862" y="5341326"/>
                  </a:cubicBezTo>
                  <a:close/>
                  <a:moveTo>
                    <a:pt x="1548174" y="4538000"/>
                  </a:moveTo>
                  <a:cubicBezTo>
                    <a:pt x="1677443" y="4539150"/>
                    <a:pt x="1577484" y="4538127"/>
                    <a:pt x="1771177" y="4539346"/>
                  </a:cubicBezTo>
                  <a:cubicBezTo>
                    <a:pt x="1773014" y="4681239"/>
                    <a:pt x="1772635" y="4710092"/>
                    <a:pt x="1774051" y="4792863"/>
                  </a:cubicBezTo>
                  <a:cubicBezTo>
                    <a:pt x="1592881" y="4792415"/>
                    <a:pt x="1697343" y="4792794"/>
                    <a:pt x="1553531" y="4792373"/>
                  </a:cubicBezTo>
                  <a:cubicBezTo>
                    <a:pt x="1551456" y="4656606"/>
                    <a:pt x="1549633" y="4666659"/>
                    <a:pt x="1548174" y="4538000"/>
                  </a:cubicBezTo>
                  <a:close/>
                  <a:moveTo>
                    <a:pt x="1572042" y="4805481"/>
                  </a:moveTo>
                  <a:cubicBezTo>
                    <a:pt x="1815841" y="4806462"/>
                    <a:pt x="1773729" y="4788672"/>
                    <a:pt x="1775594" y="4866971"/>
                  </a:cubicBezTo>
                  <a:cubicBezTo>
                    <a:pt x="1777179" y="4932373"/>
                    <a:pt x="1777908" y="4983321"/>
                    <a:pt x="1778918" y="5057667"/>
                  </a:cubicBezTo>
                  <a:cubicBezTo>
                    <a:pt x="1778974" y="5062602"/>
                    <a:pt x="1557107" y="5062420"/>
                    <a:pt x="1557079" y="5057498"/>
                  </a:cubicBezTo>
                  <a:cubicBezTo>
                    <a:pt x="1554962" y="4769128"/>
                    <a:pt x="1544500" y="4805355"/>
                    <a:pt x="1572042" y="4805481"/>
                  </a:cubicBezTo>
                  <a:close/>
                  <a:moveTo>
                    <a:pt x="1572113" y="5073873"/>
                  </a:moveTo>
                  <a:cubicBezTo>
                    <a:pt x="1631011" y="5073313"/>
                    <a:pt x="1681314" y="5073397"/>
                    <a:pt x="1740227" y="5073565"/>
                  </a:cubicBezTo>
                  <a:cubicBezTo>
                    <a:pt x="1790557" y="5073705"/>
                    <a:pt x="1778890" y="5028197"/>
                    <a:pt x="1783980" y="5328204"/>
                  </a:cubicBezTo>
                  <a:cubicBezTo>
                    <a:pt x="1722515" y="5328653"/>
                    <a:pt x="1688059" y="5330714"/>
                    <a:pt x="1560150" y="5328470"/>
                  </a:cubicBezTo>
                  <a:cubicBezTo>
                    <a:pt x="1555873" y="5035866"/>
                    <a:pt x="1552017" y="5074084"/>
                    <a:pt x="1572113" y="5073873"/>
                  </a:cubicBezTo>
                  <a:close/>
                  <a:moveTo>
                    <a:pt x="1571972" y="5341719"/>
                  </a:moveTo>
                  <a:cubicBezTo>
                    <a:pt x="1779086" y="5345616"/>
                    <a:pt x="1784120" y="5335943"/>
                    <a:pt x="1784260" y="5344719"/>
                  </a:cubicBezTo>
                  <a:cubicBezTo>
                    <a:pt x="1785719" y="5437642"/>
                    <a:pt x="1783686" y="5442310"/>
                    <a:pt x="1785158" y="5536200"/>
                  </a:cubicBezTo>
                  <a:cubicBezTo>
                    <a:pt x="1786308" y="5610083"/>
                    <a:pt x="1797919" y="5598993"/>
                    <a:pt x="1740437" y="5597087"/>
                  </a:cubicBezTo>
                  <a:cubicBezTo>
                    <a:pt x="1527882" y="5590119"/>
                    <a:pt x="1564189" y="5622771"/>
                    <a:pt x="1562773" y="5535961"/>
                  </a:cubicBezTo>
                  <a:cubicBezTo>
                    <a:pt x="1559253" y="5312334"/>
                    <a:pt x="1554625" y="5341396"/>
                    <a:pt x="1571972" y="5341719"/>
                  </a:cubicBezTo>
                  <a:close/>
                  <a:moveTo>
                    <a:pt x="1785789" y="4805902"/>
                  </a:moveTo>
                  <a:cubicBezTo>
                    <a:pt x="1968221" y="4806126"/>
                    <a:pt x="1825027" y="4806140"/>
                    <a:pt x="2009590" y="4806533"/>
                  </a:cubicBezTo>
                  <a:cubicBezTo>
                    <a:pt x="2014176" y="5101829"/>
                    <a:pt x="2020599" y="5062335"/>
                    <a:pt x="1992566" y="5062335"/>
                  </a:cubicBezTo>
                  <a:cubicBezTo>
                    <a:pt x="1991472" y="5062335"/>
                    <a:pt x="1790473" y="5061536"/>
                    <a:pt x="1790417" y="5057415"/>
                  </a:cubicBezTo>
                  <a:cubicBezTo>
                    <a:pt x="1788019" y="4880430"/>
                    <a:pt x="1787247" y="4884875"/>
                    <a:pt x="1785789" y="4805902"/>
                  </a:cubicBezTo>
                  <a:close/>
                  <a:moveTo>
                    <a:pt x="1992566" y="5075373"/>
                  </a:moveTo>
                  <a:cubicBezTo>
                    <a:pt x="2019281" y="5075373"/>
                    <a:pt x="2012171" y="5034577"/>
                    <a:pt x="2017374" y="5328106"/>
                  </a:cubicBezTo>
                  <a:cubicBezTo>
                    <a:pt x="2001134" y="5328008"/>
                    <a:pt x="1988457" y="5328036"/>
                    <a:pt x="1824368" y="5328064"/>
                  </a:cubicBezTo>
                  <a:cubicBezTo>
                    <a:pt x="1788145" y="5328064"/>
                    <a:pt x="1794708" y="5370193"/>
                    <a:pt x="1790641" y="5073635"/>
                  </a:cubicBezTo>
                  <a:cubicBezTo>
                    <a:pt x="1911145" y="5073705"/>
                    <a:pt x="1913964" y="5075373"/>
                    <a:pt x="1992566" y="5075373"/>
                  </a:cubicBezTo>
                  <a:close/>
                  <a:moveTo>
                    <a:pt x="2020515" y="4770502"/>
                  </a:moveTo>
                  <a:cubicBezTo>
                    <a:pt x="2016252" y="4496741"/>
                    <a:pt x="1995441" y="4536458"/>
                    <a:pt x="2076567" y="4538533"/>
                  </a:cubicBezTo>
                  <a:cubicBezTo>
                    <a:pt x="2132072" y="4539949"/>
                    <a:pt x="2188853" y="4539837"/>
                    <a:pt x="2237880" y="4538996"/>
                  </a:cubicBezTo>
                  <a:cubicBezTo>
                    <a:pt x="2240782" y="4778984"/>
                    <a:pt x="2239913" y="4732327"/>
                    <a:pt x="2241035" y="4793719"/>
                  </a:cubicBezTo>
                  <a:cubicBezTo>
                    <a:pt x="1984839" y="4800238"/>
                    <a:pt x="2020893" y="4794364"/>
                    <a:pt x="2020515" y="4770502"/>
                  </a:cubicBezTo>
                  <a:close/>
                  <a:moveTo>
                    <a:pt x="2241273" y="4806757"/>
                  </a:moveTo>
                  <a:cubicBezTo>
                    <a:pt x="2242984" y="4891870"/>
                    <a:pt x="2244541" y="4885575"/>
                    <a:pt x="2246125" y="5061438"/>
                  </a:cubicBezTo>
                  <a:cubicBezTo>
                    <a:pt x="2215582" y="5061718"/>
                    <a:pt x="2025059" y="5062321"/>
                    <a:pt x="2024063" y="5062321"/>
                  </a:cubicBezTo>
                  <a:cubicBezTo>
                    <a:pt x="2024203" y="4992181"/>
                    <a:pt x="2024175" y="5006285"/>
                    <a:pt x="2021062" y="4806575"/>
                  </a:cubicBezTo>
                  <a:cubicBezTo>
                    <a:pt x="2082990" y="4806841"/>
                    <a:pt x="2152995" y="4808986"/>
                    <a:pt x="2241273" y="4806757"/>
                  </a:cubicBezTo>
                  <a:close/>
                  <a:moveTo>
                    <a:pt x="2245003" y="5074462"/>
                  </a:moveTo>
                  <a:cubicBezTo>
                    <a:pt x="2246420" y="5074462"/>
                    <a:pt x="2250445" y="5328036"/>
                    <a:pt x="2250459" y="5329143"/>
                  </a:cubicBezTo>
                  <a:cubicBezTo>
                    <a:pt x="2119830" y="5331372"/>
                    <a:pt x="2089062" y="5328709"/>
                    <a:pt x="2028845" y="5328176"/>
                  </a:cubicBezTo>
                  <a:cubicBezTo>
                    <a:pt x="2027527" y="5252764"/>
                    <a:pt x="2023922" y="5179764"/>
                    <a:pt x="2024035" y="5075332"/>
                  </a:cubicBezTo>
                  <a:cubicBezTo>
                    <a:pt x="2025030" y="5075346"/>
                    <a:pt x="2224291" y="5074659"/>
                    <a:pt x="2245003" y="5074462"/>
                  </a:cubicBezTo>
                  <a:close/>
                  <a:moveTo>
                    <a:pt x="2250725" y="5344747"/>
                  </a:moveTo>
                  <a:cubicBezTo>
                    <a:pt x="2255199" y="5630061"/>
                    <a:pt x="2257540" y="5597578"/>
                    <a:pt x="2245003" y="5597437"/>
                  </a:cubicBezTo>
                  <a:cubicBezTo>
                    <a:pt x="1989649" y="5594703"/>
                    <a:pt x="2032224" y="5617948"/>
                    <a:pt x="2030948" y="5535947"/>
                  </a:cubicBezTo>
                  <a:cubicBezTo>
                    <a:pt x="2029462" y="5440838"/>
                    <a:pt x="2030668" y="5442717"/>
                    <a:pt x="2029125" y="5344495"/>
                  </a:cubicBezTo>
                  <a:cubicBezTo>
                    <a:pt x="2029055" y="5339406"/>
                    <a:pt x="2250711" y="5343654"/>
                    <a:pt x="2250725" y="5344747"/>
                  </a:cubicBezTo>
                  <a:close/>
                  <a:moveTo>
                    <a:pt x="2252759" y="4806462"/>
                  </a:moveTo>
                  <a:cubicBezTo>
                    <a:pt x="2295474" y="4805397"/>
                    <a:pt x="2302977" y="4805579"/>
                    <a:pt x="2475592" y="4805551"/>
                  </a:cubicBezTo>
                  <a:cubicBezTo>
                    <a:pt x="2477584" y="4922153"/>
                    <a:pt x="2476265" y="4817959"/>
                    <a:pt x="2479926" y="5062041"/>
                  </a:cubicBezTo>
                  <a:cubicBezTo>
                    <a:pt x="2231962" y="5061550"/>
                    <a:pt x="2257653" y="5062391"/>
                    <a:pt x="2257611" y="5057471"/>
                  </a:cubicBezTo>
                  <a:cubicBezTo>
                    <a:pt x="2256349" y="4906128"/>
                    <a:pt x="2254203" y="4876757"/>
                    <a:pt x="2252759" y="4806462"/>
                  </a:cubicBezTo>
                  <a:close/>
                  <a:moveTo>
                    <a:pt x="2480122" y="5075065"/>
                  </a:moveTo>
                  <a:cubicBezTo>
                    <a:pt x="2483726" y="5315306"/>
                    <a:pt x="2482001" y="5189382"/>
                    <a:pt x="2484231" y="5329676"/>
                  </a:cubicBezTo>
                  <a:cubicBezTo>
                    <a:pt x="2409177" y="5329550"/>
                    <a:pt x="2355902" y="5327531"/>
                    <a:pt x="2261958" y="5328947"/>
                  </a:cubicBezTo>
                  <a:cubicBezTo>
                    <a:pt x="2260738" y="5254334"/>
                    <a:pt x="2258578" y="5168688"/>
                    <a:pt x="2257765" y="5074336"/>
                  </a:cubicBezTo>
                  <a:cubicBezTo>
                    <a:pt x="2372028" y="5073341"/>
                    <a:pt x="2408854" y="5074939"/>
                    <a:pt x="2480122" y="5075065"/>
                  </a:cubicBezTo>
                  <a:close/>
                  <a:moveTo>
                    <a:pt x="2484441" y="5342700"/>
                  </a:moveTo>
                  <a:cubicBezTo>
                    <a:pt x="2486082" y="5461251"/>
                    <a:pt x="2484189" y="5407681"/>
                    <a:pt x="2487134" y="5596624"/>
                  </a:cubicBezTo>
                  <a:cubicBezTo>
                    <a:pt x="2402965" y="5596737"/>
                    <a:pt x="2381396" y="5598643"/>
                    <a:pt x="2265912" y="5597648"/>
                  </a:cubicBezTo>
                  <a:cubicBezTo>
                    <a:pt x="2263963" y="5522628"/>
                    <a:pt x="2263669" y="5438679"/>
                    <a:pt x="2262196" y="5344523"/>
                  </a:cubicBezTo>
                  <a:cubicBezTo>
                    <a:pt x="2262126" y="5339125"/>
                    <a:pt x="2252688" y="5342350"/>
                    <a:pt x="2484441" y="5342700"/>
                  </a:cubicBezTo>
                  <a:close/>
                  <a:moveTo>
                    <a:pt x="2487078" y="4805565"/>
                  </a:moveTo>
                  <a:cubicBezTo>
                    <a:pt x="2558766" y="4805551"/>
                    <a:pt x="2564473" y="4806687"/>
                    <a:pt x="2708762" y="4807052"/>
                  </a:cubicBezTo>
                  <a:cubicBezTo>
                    <a:pt x="2708775" y="4808173"/>
                    <a:pt x="2713207" y="5051624"/>
                    <a:pt x="2713417" y="5061873"/>
                  </a:cubicBezTo>
                  <a:cubicBezTo>
                    <a:pt x="2604216" y="5061845"/>
                    <a:pt x="2530368" y="5062097"/>
                    <a:pt x="2491397" y="5062055"/>
                  </a:cubicBezTo>
                  <a:cubicBezTo>
                    <a:pt x="2487905" y="4828670"/>
                    <a:pt x="2488775" y="4905638"/>
                    <a:pt x="2487078" y="4805565"/>
                  </a:cubicBezTo>
                  <a:close/>
                  <a:moveTo>
                    <a:pt x="2497301" y="5075079"/>
                  </a:moveTo>
                  <a:cubicBezTo>
                    <a:pt x="2759022" y="5075079"/>
                    <a:pt x="2713544" y="5055760"/>
                    <a:pt x="2715072" y="5153323"/>
                  </a:cubicBezTo>
                  <a:cubicBezTo>
                    <a:pt x="2716573" y="5249413"/>
                    <a:pt x="2716867" y="5242782"/>
                    <a:pt x="2718284" y="5330433"/>
                  </a:cubicBezTo>
                  <a:cubicBezTo>
                    <a:pt x="2611158" y="5331064"/>
                    <a:pt x="2589618" y="5329690"/>
                    <a:pt x="2495716" y="5329690"/>
                  </a:cubicBezTo>
                  <a:cubicBezTo>
                    <a:pt x="2491243" y="5045077"/>
                    <a:pt x="2488760" y="5075079"/>
                    <a:pt x="2497301" y="5075079"/>
                  </a:cubicBezTo>
                  <a:close/>
                  <a:moveTo>
                    <a:pt x="2497301" y="5342714"/>
                  </a:moveTo>
                  <a:cubicBezTo>
                    <a:pt x="2498296" y="5342714"/>
                    <a:pt x="2718494" y="5343247"/>
                    <a:pt x="2718522" y="5344747"/>
                  </a:cubicBezTo>
                  <a:cubicBezTo>
                    <a:pt x="2718550" y="5346430"/>
                    <a:pt x="2721593" y="5596610"/>
                    <a:pt x="2721607" y="5598293"/>
                  </a:cubicBezTo>
                  <a:cubicBezTo>
                    <a:pt x="2567306" y="5599092"/>
                    <a:pt x="2604903" y="5596638"/>
                    <a:pt x="2498619" y="5596624"/>
                  </a:cubicBezTo>
                  <a:cubicBezTo>
                    <a:pt x="2494202" y="5314465"/>
                    <a:pt x="2496305" y="5342714"/>
                    <a:pt x="2497301" y="5342714"/>
                  </a:cubicBezTo>
                  <a:close/>
                  <a:moveTo>
                    <a:pt x="2749556" y="4807206"/>
                  </a:moveTo>
                  <a:cubicBezTo>
                    <a:pt x="2832575" y="4807542"/>
                    <a:pt x="2835296" y="4807220"/>
                    <a:pt x="2917684" y="4807542"/>
                  </a:cubicBezTo>
                  <a:cubicBezTo>
                    <a:pt x="2951565" y="4807682"/>
                    <a:pt x="2942884" y="4767516"/>
                    <a:pt x="2946348" y="5061452"/>
                  </a:cubicBezTo>
                  <a:cubicBezTo>
                    <a:pt x="2702058" y="5062574"/>
                    <a:pt x="2724945" y="5063878"/>
                    <a:pt x="2724818" y="5057400"/>
                  </a:cubicBezTo>
                  <a:cubicBezTo>
                    <a:pt x="2719069" y="4767376"/>
                    <a:pt x="2710094" y="4807038"/>
                    <a:pt x="2749556" y="4807206"/>
                  </a:cubicBezTo>
                  <a:close/>
                  <a:moveTo>
                    <a:pt x="2946516" y="5074462"/>
                  </a:moveTo>
                  <a:cubicBezTo>
                    <a:pt x="2947288" y="5139163"/>
                    <a:pt x="2948101" y="5193447"/>
                    <a:pt x="2949784" y="5249133"/>
                  </a:cubicBezTo>
                  <a:cubicBezTo>
                    <a:pt x="2952911" y="5352079"/>
                    <a:pt x="2992373" y="5328232"/>
                    <a:pt x="2749528" y="5330209"/>
                  </a:cubicBezTo>
                  <a:cubicBezTo>
                    <a:pt x="2721088" y="5330433"/>
                    <a:pt x="2731073" y="5369394"/>
                    <a:pt x="2725183" y="5074897"/>
                  </a:cubicBezTo>
                  <a:cubicBezTo>
                    <a:pt x="2929394" y="5074925"/>
                    <a:pt x="2849768" y="5074925"/>
                    <a:pt x="2946516" y="5074462"/>
                  </a:cubicBezTo>
                  <a:close/>
                  <a:moveTo>
                    <a:pt x="2749640" y="5343247"/>
                  </a:moveTo>
                  <a:cubicBezTo>
                    <a:pt x="2750636" y="5343233"/>
                    <a:pt x="2951929" y="5341257"/>
                    <a:pt x="2951985" y="5344747"/>
                  </a:cubicBezTo>
                  <a:cubicBezTo>
                    <a:pt x="2956571" y="5638613"/>
                    <a:pt x="2972222" y="5597017"/>
                    <a:pt x="2917670" y="5597466"/>
                  </a:cubicBezTo>
                  <a:cubicBezTo>
                    <a:pt x="2833767" y="5598152"/>
                    <a:pt x="2828663" y="5597480"/>
                    <a:pt x="2749556" y="5598110"/>
                  </a:cubicBezTo>
                  <a:cubicBezTo>
                    <a:pt x="2727903" y="5598251"/>
                    <a:pt x="2733415" y="5609719"/>
                    <a:pt x="2732265" y="5535947"/>
                  </a:cubicBezTo>
                  <a:cubicBezTo>
                    <a:pt x="2728885" y="5313960"/>
                    <a:pt x="2722168" y="5343471"/>
                    <a:pt x="2749640" y="5343247"/>
                  </a:cubicBezTo>
                  <a:close/>
                  <a:moveTo>
                    <a:pt x="2954075" y="4807640"/>
                  </a:moveTo>
                  <a:cubicBezTo>
                    <a:pt x="3093609" y="4807893"/>
                    <a:pt x="3073556" y="4807023"/>
                    <a:pt x="3170093" y="4807023"/>
                  </a:cubicBezTo>
                  <a:cubicBezTo>
                    <a:pt x="3181537" y="4807023"/>
                    <a:pt x="3176278" y="4776783"/>
                    <a:pt x="3180835" y="5062714"/>
                  </a:cubicBezTo>
                  <a:cubicBezTo>
                    <a:pt x="3094156" y="5062952"/>
                    <a:pt x="3080287" y="5060961"/>
                    <a:pt x="2957861" y="5061382"/>
                  </a:cubicBezTo>
                  <a:cubicBezTo>
                    <a:pt x="2956908" y="4987414"/>
                    <a:pt x="2957959" y="5054218"/>
                    <a:pt x="2954075" y="4807640"/>
                  </a:cubicBezTo>
                  <a:close/>
                  <a:moveTo>
                    <a:pt x="3001825" y="5074350"/>
                  </a:moveTo>
                  <a:cubicBezTo>
                    <a:pt x="3085027" y="5074350"/>
                    <a:pt x="3085896" y="5075766"/>
                    <a:pt x="3170079" y="5075766"/>
                  </a:cubicBezTo>
                  <a:cubicBezTo>
                    <a:pt x="3186501" y="5075766"/>
                    <a:pt x="3180793" y="5044208"/>
                    <a:pt x="3185449" y="5330139"/>
                  </a:cubicBezTo>
                  <a:cubicBezTo>
                    <a:pt x="3101757" y="5330363"/>
                    <a:pt x="3070372" y="5328877"/>
                    <a:pt x="2963218" y="5329255"/>
                  </a:cubicBezTo>
                  <a:cubicBezTo>
                    <a:pt x="2958114" y="5033469"/>
                    <a:pt x="2940248" y="5074350"/>
                    <a:pt x="3001825" y="5074350"/>
                  </a:cubicBezTo>
                  <a:close/>
                  <a:moveTo>
                    <a:pt x="3183752" y="4579134"/>
                  </a:moveTo>
                  <a:cubicBezTo>
                    <a:pt x="3182883" y="4523252"/>
                    <a:pt x="3145047" y="4539739"/>
                    <a:pt x="3407456" y="4538785"/>
                  </a:cubicBezTo>
                  <a:cubicBezTo>
                    <a:pt x="3409812" y="4678715"/>
                    <a:pt x="3408353" y="4681183"/>
                    <a:pt x="3410344" y="4793592"/>
                  </a:cubicBezTo>
                  <a:cubicBezTo>
                    <a:pt x="3363758" y="4794139"/>
                    <a:pt x="3344574" y="4793985"/>
                    <a:pt x="3188871" y="4794013"/>
                  </a:cubicBezTo>
                  <a:cubicBezTo>
                    <a:pt x="3187230" y="4676571"/>
                    <a:pt x="3185253" y="4674748"/>
                    <a:pt x="3183752" y="4579134"/>
                  </a:cubicBezTo>
                  <a:close/>
                  <a:moveTo>
                    <a:pt x="3410583" y="4806617"/>
                  </a:moveTo>
                  <a:cubicBezTo>
                    <a:pt x="3411915" y="4876715"/>
                    <a:pt x="3414005" y="4915648"/>
                    <a:pt x="3415183" y="5057597"/>
                  </a:cubicBezTo>
                  <a:cubicBezTo>
                    <a:pt x="3415211" y="5061438"/>
                    <a:pt x="3441014" y="5061186"/>
                    <a:pt x="3192307" y="5062672"/>
                  </a:cubicBezTo>
                  <a:cubicBezTo>
                    <a:pt x="3188464" y="4821562"/>
                    <a:pt x="3190343" y="4908049"/>
                    <a:pt x="3189053" y="4807023"/>
                  </a:cubicBezTo>
                  <a:cubicBezTo>
                    <a:pt x="3344770" y="4806996"/>
                    <a:pt x="3369788" y="4807122"/>
                    <a:pt x="3410583" y="4806617"/>
                  </a:cubicBezTo>
                  <a:close/>
                  <a:moveTo>
                    <a:pt x="3415337" y="5074280"/>
                  </a:moveTo>
                  <a:cubicBezTo>
                    <a:pt x="3415351" y="5075388"/>
                    <a:pt x="3418156" y="5328148"/>
                    <a:pt x="3418170" y="5329157"/>
                  </a:cubicBezTo>
                  <a:cubicBezTo>
                    <a:pt x="3301143" y="5327601"/>
                    <a:pt x="3253183" y="5329802"/>
                    <a:pt x="3196934" y="5330082"/>
                  </a:cubicBezTo>
                  <a:cubicBezTo>
                    <a:pt x="3195784" y="5258947"/>
                    <a:pt x="3195686" y="5274789"/>
                    <a:pt x="3192517" y="5075696"/>
                  </a:cubicBezTo>
                  <a:cubicBezTo>
                    <a:pt x="3257011" y="5075317"/>
                    <a:pt x="3305392" y="5071939"/>
                    <a:pt x="3415337" y="5074280"/>
                  </a:cubicBezTo>
                  <a:close/>
                  <a:moveTo>
                    <a:pt x="3417973" y="4483352"/>
                  </a:moveTo>
                  <a:cubicBezTo>
                    <a:pt x="3413528" y="4246266"/>
                    <a:pt x="3411452" y="4271725"/>
                    <a:pt x="3422517" y="4271641"/>
                  </a:cubicBezTo>
                  <a:cubicBezTo>
                    <a:pt x="3670733" y="4269622"/>
                    <a:pt x="3636530" y="4266005"/>
                    <a:pt x="3636642" y="4292152"/>
                  </a:cubicBezTo>
                  <a:cubicBezTo>
                    <a:pt x="3637806" y="4566769"/>
                    <a:pt x="3655055" y="4524794"/>
                    <a:pt x="3590715" y="4525228"/>
                  </a:cubicBezTo>
                  <a:cubicBezTo>
                    <a:pt x="3510234" y="4525775"/>
                    <a:pt x="3512716" y="4525355"/>
                    <a:pt x="3422433" y="4525705"/>
                  </a:cubicBezTo>
                  <a:cubicBezTo>
                    <a:pt x="3417426" y="4525733"/>
                    <a:pt x="3418899" y="4532084"/>
                    <a:pt x="3417973" y="4483352"/>
                  </a:cubicBezTo>
                  <a:close/>
                  <a:moveTo>
                    <a:pt x="3422503" y="4538729"/>
                  </a:moveTo>
                  <a:cubicBezTo>
                    <a:pt x="3679568" y="4537678"/>
                    <a:pt x="3639068" y="4526322"/>
                    <a:pt x="3639909" y="4579330"/>
                  </a:cubicBezTo>
                  <a:cubicBezTo>
                    <a:pt x="3643934" y="4837208"/>
                    <a:pt x="3659711" y="4794238"/>
                    <a:pt x="3590813" y="4793397"/>
                  </a:cubicBezTo>
                  <a:cubicBezTo>
                    <a:pt x="3393390" y="4790999"/>
                    <a:pt x="3421998" y="4805061"/>
                    <a:pt x="3421451" y="4770530"/>
                  </a:cubicBezTo>
                  <a:cubicBezTo>
                    <a:pt x="3417384" y="4511153"/>
                    <a:pt x="3418688" y="4538729"/>
                    <a:pt x="3422503" y="4538729"/>
                  </a:cubicBezTo>
                  <a:close/>
                  <a:moveTo>
                    <a:pt x="3422545" y="4806462"/>
                  </a:moveTo>
                  <a:cubicBezTo>
                    <a:pt x="3691194" y="4803196"/>
                    <a:pt x="3643836" y="4793873"/>
                    <a:pt x="3645814" y="4866453"/>
                  </a:cubicBezTo>
                  <a:cubicBezTo>
                    <a:pt x="3647623" y="4933032"/>
                    <a:pt x="3648688" y="4992237"/>
                    <a:pt x="3648478" y="5057513"/>
                  </a:cubicBezTo>
                  <a:cubicBezTo>
                    <a:pt x="3648450" y="5066289"/>
                    <a:pt x="3427733" y="5061494"/>
                    <a:pt x="3426724" y="5061480"/>
                  </a:cubicBezTo>
                  <a:cubicBezTo>
                    <a:pt x="3425069" y="4870883"/>
                    <a:pt x="3420932" y="4806491"/>
                    <a:pt x="3422545" y="4806462"/>
                  </a:cubicBezTo>
                  <a:close/>
                  <a:moveTo>
                    <a:pt x="3648436" y="5075724"/>
                  </a:moveTo>
                  <a:cubicBezTo>
                    <a:pt x="3648380" y="5168296"/>
                    <a:pt x="3651493" y="5249876"/>
                    <a:pt x="3652811" y="5327882"/>
                  </a:cubicBezTo>
                  <a:cubicBezTo>
                    <a:pt x="3586929" y="5328204"/>
                    <a:pt x="3550664" y="5330896"/>
                    <a:pt x="3429641" y="5329311"/>
                  </a:cubicBezTo>
                  <a:cubicBezTo>
                    <a:pt x="3429627" y="5328064"/>
                    <a:pt x="3426836" y="5075528"/>
                    <a:pt x="3426822" y="5074532"/>
                  </a:cubicBezTo>
                  <a:cubicBezTo>
                    <a:pt x="3473535" y="5075528"/>
                    <a:pt x="3646809" y="5075724"/>
                    <a:pt x="3648436" y="5075724"/>
                  </a:cubicBezTo>
                  <a:close/>
                  <a:moveTo>
                    <a:pt x="3653036" y="5340906"/>
                  </a:moveTo>
                  <a:cubicBezTo>
                    <a:pt x="3654564" y="5435020"/>
                    <a:pt x="3654494" y="5492178"/>
                    <a:pt x="3656654" y="5596778"/>
                  </a:cubicBezTo>
                  <a:lnTo>
                    <a:pt x="3434128" y="5596876"/>
                  </a:lnTo>
                  <a:cubicBezTo>
                    <a:pt x="3433413" y="5562991"/>
                    <a:pt x="3429949" y="5348532"/>
                    <a:pt x="3429879" y="5344565"/>
                  </a:cubicBezTo>
                  <a:cubicBezTo>
                    <a:pt x="3429851" y="5342224"/>
                    <a:pt x="3410359" y="5342140"/>
                    <a:pt x="3653036" y="5340906"/>
                  </a:cubicBezTo>
                  <a:close/>
                  <a:moveTo>
                    <a:pt x="3655882" y="4806897"/>
                  </a:moveTo>
                  <a:cubicBezTo>
                    <a:pt x="3752491" y="4807079"/>
                    <a:pt x="3735256" y="4806056"/>
                    <a:pt x="3878169" y="4806000"/>
                  </a:cubicBezTo>
                  <a:cubicBezTo>
                    <a:pt x="3878968" y="4874739"/>
                    <a:pt x="3878169" y="4957398"/>
                    <a:pt x="3882264" y="5060078"/>
                  </a:cubicBezTo>
                  <a:cubicBezTo>
                    <a:pt x="3737541" y="5060008"/>
                    <a:pt x="3771450" y="5062798"/>
                    <a:pt x="3659963" y="5062714"/>
                  </a:cubicBezTo>
                  <a:cubicBezTo>
                    <a:pt x="3660314" y="4946225"/>
                    <a:pt x="3657200" y="4872888"/>
                    <a:pt x="3655882" y="4806897"/>
                  </a:cubicBezTo>
                  <a:close/>
                  <a:moveTo>
                    <a:pt x="3674884" y="5075738"/>
                  </a:moveTo>
                  <a:cubicBezTo>
                    <a:pt x="3923395" y="5075738"/>
                    <a:pt x="3883133" y="5045161"/>
                    <a:pt x="3884817" y="5153295"/>
                  </a:cubicBezTo>
                  <a:cubicBezTo>
                    <a:pt x="3886247" y="5244941"/>
                    <a:pt x="3885209" y="5244437"/>
                    <a:pt x="3886401" y="5328863"/>
                  </a:cubicBezTo>
                  <a:cubicBezTo>
                    <a:pt x="3885405" y="5328849"/>
                    <a:pt x="3691628" y="5327783"/>
                    <a:pt x="3664297" y="5327853"/>
                  </a:cubicBezTo>
                  <a:cubicBezTo>
                    <a:pt x="3659529" y="5046731"/>
                    <a:pt x="3652405" y="5075738"/>
                    <a:pt x="3674884" y="5075738"/>
                  </a:cubicBezTo>
                  <a:close/>
                  <a:moveTo>
                    <a:pt x="3674884" y="5340850"/>
                  </a:moveTo>
                  <a:cubicBezTo>
                    <a:pt x="3910325" y="5340850"/>
                    <a:pt x="3886597" y="5341354"/>
                    <a:pt x="3886639" y="5344761"/>
                  </a:cubicBezTo>
                  <a:cubicBezTo>
                    <a:pt x="3891267" y="5640492"/>
                    <a:pt x="3905557" y="5595811"/>
                    <a:pt x="3843111" y="5595811"/>
                  </a:cubicBezTo>
                  <a:cubicBezTo>
                    <a:pt x="3759250" y="5595811"/>
                    <a:pt x="3757371" y="5596778"/>
                    <a:pt x="3674870" y="5596778"/>
                  </a:cubicBezTo>
                  <a:cubicBezTo>
                    <a:pt x="3665755" y="5596778"/>
                    <a:pt x="3668139" y="5606158"/>
                    <a:pt x="3667031" y="5535975"/>
                  </a:cubicBezTo>
                  <a:cubicBezTo>
                    <a:pt x="3663623" y="5316862"/>
                    <a:pt x="3659122" y="5340850"/>
                    <a:pt x="3674884" y="5340850"/>
                  </a:cubicBezTo>
                  <a:close/>
                  <a:moveTo>
                    <a:pt x="4109403" y="4579302"/>
                  </a:moveTo>
                  <a:cubicBezTo>
                    <a:pt x="4113288" y="4826104"/>
                    <a:pt x="4119570" y="4793831"/>
                    <a:pt x="4095772" y="4793453"/>
                  </a:cubicBezTo>
                  <a:cubicBezTo>
                    <a:pt x="4047265" y="4792667"/>
                    <a:pt x="4005026" y="4792681"/>
                    <a:pt x="3927238" y="4792892"/>
                  </a:cubicBezTo>
                  <a:cubicBezTo>
                    <a:pt x="3876795" y="4793018"/>
                    <a:pt x="3889739" y="4829231"/>
                    <a:pt x="3885840" y="4579106"/>
                  </a:cubicBezTo>
                  <a:cubicBezTo>
                    <a:pt x="3885041" y="4527247"/>
                    <a:pt x="3874285" y="4538323"/>
                    <a:pt x="3927322" y="4537678"/>
                  </a:cubicBezTo>
                  <a:cubicBezTo>
                    <a:pt x="4140956" y="4535098"/>
                    <a:pt x="4108646" y="4530135"/>
                    <a:pt x="4109403" y="4579302"/>
                  </a:cubicBezTo>
                  <a:close/>
                  <a:moveTo>
                    <a:pt x="4103850" y="4292432"/>
                  </a:moveTo>
                  <a:cubicBezTo>
                    <a:pt x="4106178" y="4348623"/>
                    <a:pt x="4106262" y="4364689"/>
                    <a:pt x="4107987" y="4483604"/>
                  </a:cubicBezTo>
                  <a:cubicBezTo>
                    <a:pt x="4108674" y="4533963"/>
                    <a:pt x="4112320" y="4526028"/>
                    <a:pt x="4095885" y="4525509"/>
                  </a:cubicBezTo>
                  <a:cubicBezTo>
                    <a:pt x="3827530" y="4516733"/>
                    <a:pt x="3884157" y="4597934"/>
                    <a:pt x="3881717" y="4269916"/>
                  </a:cubicBezTo>
                  <a:cubicBezTo>
                    <a:pt x="4137142" y="4270912"/>
                    <a:pt x="4102532" y="4260706"/>
                    <a:pt x="4103850" y="4292432"/>
                  </a:cubicBezTo>
                  <a:close/>
                  <a:moveTo>
                    <a:pt x="4098703" y="4005127"/>
                  </a:moveTo>
                  <a:cubicBezTo>
                    <a:pt x="4103121" y="4288296"/>
                    <a:pt x="4104439" y="4257215"/>
                    <a:pt x="4095688" y="4257285"/>
                  </a:cubicBezTo>
                  <a:cubicBezTo>
                    <a:pt x="3837024" y="4259009"/>
                    <a:pt x="3882012" y="4271725"/>
                    <a:pt x="3880834" y="4196271"/>
                  </a:cubicBezTo>
                  <a:cubicBezTo>
                    <a:pt x="3879305" y="4099662"/>
                    <a:pt x="3878899" y="4106573"/>
                    <a:pt x="3877258" y="4004875"/>
                  </a:cubicBezTo>
                  <a:cubicBezTo>
                    <a:pt x="3877215" y="4001412"/>
                    <a:pt x="4098661" y="4002730"/>
                    <a:pt x="4098703" y="4005127"/>
                  </a:cubicBezTo>
                  <a:close/>
                  <a:moveTo>
                    <a:pt x="4098451" y="3989537"/>
                  </a:moveTo>
                  <a:cubicBezTo>
                    <a:pt x="3984383" y="3991795"/>
                    <a:pt x="3939887" y="3989622"/>
                    <a:pt x="3877005" y="3989285"/>
                  </a:cubicBezTo>
                  <a:cubicBezTo>
                    <a:pt x="3875701" y="3910859"/>
                    <a:pt x="3872953" y="3821877"/>
                    <a:pt x="3872798" y="3734590"/>
                  </a:cubicBezTo>
                  <a:cubicBezTo>
                    <a:pt x="3952101" y="3734913"/>
                    <a:pt x="3921895" y="3735978"/>
                    <a:pt x="4094033" y="3735557"/>
                  </a:cubicBezTo>
                  <a:cubicBezTo>
                    <a:pt x="4097091" y="3923982"/>
                    <a:pt x="4097399" y="3924556"/>
                    <a:pt x="4098451" y="3989537"/>
                  </a:cubicBezTo>
                  <a:close/>
                  <a:moveTo>
                    <a:pt x="4093837" y="3722505"/>
                  </a:moveTo>
                  <a:cubicBezTo>
                    <a:pt x="3844050" y="3723164"/>
                    <a:pt x="3872798" y="3722014"/>
                    <a:pt x="3872798" y="3718229"/>
                  </a:cubicBezTo>
                  <a:cubicBezTo>
                    <a:pt x="3872672" y="3594660"/>
                    <a:pt x="3869545" y="3529020"/>
                    <a:pt x="3868227" y="3465679"/>
                  </a:cubicBezTo>
                  <a:cubicBezTo>
                    <a:pt x="3941387" y="3466184"/>
                    <a:pt x="3948062" y="3468988"/>
                    <a:pt x="4090177" y="3467516"/>
                  </a:cubicBezTo>
                  <a:cubicBezTo>
                    <a:pt x="4091608" y="3569088"/>
                    <a:pt x="4090023" y="3487199"/>
                    <a:pt x="4093837" y="3722505"/>
                  </a:cubicBezTo>
                  <a:close/>
                  <a:moveTo>
                    <a:pt x="4088466" y="3239654"/>
                  </a:moveTo>
                  <a:cubicBezTo>
                    <a:pt x="4089953" y="3334371"/>
                    <a:pt x="4088115" y="3335226"/>
                    <a:pt x="4089616" y="3431022"/>
                  </a:cubicBezTo>
                  <a:cubicBezTo>
                    <a:pt x="4090177" y="3465861"/>
                    <a:pt x="4122529" y="3454323"/>
                    <a:pt x="3867960" y="3452669"/>
                  </a:cubicBezTo>
                  <a:cubicBezTo>
                    <a:pt x="3865899" y="3344437"/>
                    <a:pt x="3867946" y="3332843"/>
                    <a:pt x="3865380" y="3199123"/>
                  </a:cubicBezTo>
                  <a:cubicBezTo>
                    <a:pt x="4129359" y="3199516"/>
                    <a:pt x="4087639" y="3187039"/>
                    <a:pt x="4088466" y="3239654"/>
                  </a:cubicBezTo>
                  <a:close/>
                  <a:moveTo>
                    <a:pt x="4081623" y="2930689"/>
                  </a:moveTo>
                  <a:cubicBezTo>
                    <a:pt x="4086250" y="3201451"/>
                    <a:pt x="4084567" y="3081120"/>
                    <a:pt x="4087386" y="3186618"/>
                  </a:cubicBezTo>
                  <a:cubicBezTo>
                    <a:pt x="3824109" y="3186702"/>
                    <a:pt x="3865520" y="3198857"/>
                    <a:pt x="3864146" y="3143662"/>
                  </a:cubicBezTo>
                  <a:cubicBezTo>
                    <a:pt x="3862505" y="3078050"/>
                    <a:pt x="3861509" y="3019490"/>
                    <a:pt x="3861229" y="2952490"/>
                  </a:cubicBezTo>
                  <a:cubicBezTo>
                    <a:pt x="3861074" y="2921787"/>
                    <a:pt x="3826549" y="2928502"/>
                    <a:pt x="4081623" y="2930689"/>
                  </a:cubicBezTo>
                  <a:close/>
                  <a:moveTo>
                    <a:pt x="4079309" y="2665634"/>
                  </a:moveTo>
                  <a:cubicBezTo>
                    <a:pt x="4081034" y="2775309"/>
                    <a:pt x="4078285" y="2729143"/>
                    <a:pt x="4081398" y="2917679"/>
                  </a:cubicBezTo>
                  <a:cubicBezTo>
                    <a:pt x="4079982" y="2917665"/>
                    <a:pt x="3862702" y="2916838"/>
                    <a:pt x="3861005" y="2916824"/>
                  </a:cubicBezTo>
                  <a:cubicBezTo>
                    <a:pt x="3859799" y="2770949"/>
                    <a:pt x="3857092" y="2771370"/>
                    <a:pt x="3855493" y="2662535"/>
                  </a:cubicBezTo>
                  <a:cubicBezTo>
                    <a:pt x="3856517" y="2662535"/>
                    <a:pt x="4079295" y="2664638"/>
                    <a:pt x="4079309" y="2665634"/>
                  </a:cubicBezTo>
                  <a:close/>
                  <a:moveTo>
                    <a:pt x="4073559" y="2395377"/>
                  </a:moveTo>
                  <a:cubicBezTo>
                    <a:pt x="4080908" y="2739265"/>
                    <a:pt x="4078341" y="2608742"/>
                    <a:pt x="4079070" y="2650647"/>
                  </a:cubicBezTo>
                  <a:cubicBezTo>
                    <a:pt x="3987034" y="2652904"/>
                    <a:pt x="3924124" y="2649679"/>
                    <a:pt x="3855311" y="2649525"/>
                  </a:cubicBezTo>
                  <a:cubicBezTo>
                    <a:pt x="3854105" y="2568618"/>
                    <a:pt x="3854049" y="2511291"/>
                    <a:pt x="3851679" y="2395293"/>
                  </a:cubicBezTo>
                  <a:cubicBezTo>
                    <a:pt x="3919160" y="2395321"/>
                    <a:pt x="4009808" y="2396288"/>
                    <a:pt x="4073559" y="2395377"/>
                  </a:cubicBezTo>
                  <a:close/>
                  <a:moveTo>
                    <a:pt x="4073194" y="2378777"/>
                  </a:moveTo>
                  <a:cubicBezTo>
                    <a:pt x="4073335" y="2384862"/>
                    <a:pt x="4091117" y="2382353"/>
                    <a:pt x="3851412" y="2382268"/>
                  </a:cubicBezTo>
                  <a:cubicBezTo>
                    <a:pt x="3851384" y="2380979"/>
                    <a:pt x="3846560" y="2127335"/>
                    <a:pt x="3846546" y="2126298"/>
                  </a:cubicBezTo>
                  <a:cubicBezTo>
                    <a:pt x="3847556" y="2126298"/>
                    <a:pt x="4068258" y="2127545"/>
                    <a:pt x="4069324" y="2127559"/>
                  </a:cubicBezTo>
                  <a:cubicBezTo>
                    <a:pt x="4070137" y="2184381"/>
                    <a:pt x="4070838" y="2271163"/>
                    <a:pt x="4073194" y="2378777"/>
                  </a:cubicBezTo>
                  <a:close/>
                  <a:moveTo>
                    <a:pt x="4066281" y="1900539"/>
                  </a:moveTo>
                  <a:cubicBezTo>
                    <a:pt x="4067781" y="1996125"/>
                    <a:pt x="4067276" y="1995943"/>
                    <a:pt x="4068777" y="2091767"/>
                  </a:cubicBezTo>
                  <a:cubicBezTo>
                    <a:pt x="4069296" y="2124713"/>
                    <a:pt x="4103373" y="2113371"/>
                    <a:pt x="3846322" y="2113273"/>
                  </a:cubicBezTo>
                  <a:cubicBezTo>
                    <a:pt x="3844022" y="1975881"/>
                    <a:pt x="3846055" y="2007523"/>
                    <a:pt x="3843405" y="1860219"/>
                  </a:cubicBezTo>
                  <a:cubicBezTo>
                    <a:pt x="4103864" y="1860219"/>
                    <a:pt x="4065411" y="1844531"/>
                    <a:pt x="4066281" y="1900539"/>
                  </a:cubicBezTo>
                  <a:close/>
                  <a:moveTo>
                    <a:pt x="4062593" y="1613585"/>
                  </a:moveTo>
                  <a:cubicBezTo>
                    <a:pt x="4068399" y="1891693"/>
                    <a:pt x="4078285" y="1846633"/>
                    <a:pt x="4011449" y="1846633"/>
                  </a:cubicBezTo>
                  <a:cubicBezTo>
                    <a:pt x="3927139" y="1846633"/>
                    <a:pt x="3927504" y="1847194"/>
                    <a:pt x="3843153" y="1847194"/>
                  </a:cubicBezTo>
                  <a:cubicBezTo>
                    <a:pt x="3840923" y="1730761"/>
                    <a:pt x="3840544" y="1750206"/>
                    <a:pt x="3839142" y="1591111"/>
                  </a:cubicBezTo>
                  <a:cubicBezTo>
                    <a:pt x="4092659" y="1591125"/>
                    <a:pt x="4061933" y="1581774"/>
                    <a:pt x="4062593" y="1613585"/>
                  </a:cubicBezTo>
                  <a:close/>
                  <a:moveTo>
                    <a:pt x="4057221" y="1326743"/>
                  </a:moveTo>
                  <a:cubicBezTo>
                    <a:pt x="4061906" y="1625417"/>
                    <a:pt x="4078579" y="1577877"/>
                    <a:pt x="4011449" y="1577877"/>
                  </a:cubicBezTo>
                  <a:cubicBezTo>
                    <a:pt x="3928191" y="1577877"/>
                    <a:pt x="3927238" y="1578101"/>
                    <a:pt x="3843111" y="1578101"/>
                  </a:cubicBezTo>
                  <a:cubicBezTo>
                    <a:pt x="3837529" y="1578101"/>
                    <a:pt x="3839254" y="1585812"/>
                    <a:pt x="3838188" y="1517719"/>
                  </a:cubicBezTo>
                  <a:cubicBezTo>
                    <a:pt x="3834711" y="1294512"/>
                    <a:pt x="3833448" y="1323630"/>
                    <a:pt x="3843111" y="1323630"/>
                  </a:cubicBezTo>
                  <a:cubicBezTo>
                    <a:pt x="4072647" y="1323630"/>
                    <a:pt x="4057109" y="1319256"/>
                    <a:pt x="4057221" y="1326743"/>
                  </a:cubicBezTo>
                  <a:close/>
                  <a:moveTo>
                    <a:pt x="4056969" y="1309709"/>
                  </a:moveTo>
                  <a:cubicBezTo>
                    <a:pt x="3977764" y="1308798"/>
                    <a:pt x="3925709" y="1310592"/>
                    <a:pt x="3836099" y="1310606"/>
                  </a:cubicBezTo>
                  <a:cubicBezTo>
                    <a:pt x="3831149" y="1023049"/>
                    <a:pt x="3823968" y="1054467"/>
                    <a:pt x="3843124" y="1054467"/>
                  </a:cubicBezTo>
                  <a:cubicBezTo>
                    <a:pt x="3913887" y="1054467"/>
                    <a:pt x="3932819" y="1054635"/>
                    <a:pt x="4011463" y="1054635"/>
                  </a:cubicBezTo>
                  <a:cubicBezTo>
                    <a:pt x="4067655" y="1054649"/>
                    <a:pt x="4052412" y="1008469"/>
                    <a:pt x="4056969" y="1309709"/>
                  </a:cubicBezTo>
                  <a:close/>
                  <a:moveTo>
                    <a:pt x="4049382" y="848673"/>
                  </a:moveTo>
                  <a:cubicBezTo>
                    <a:pt x="4051149" y="906896"/>
                    <a:pt x="4051177" y="919766"/>
                    <a:pt x="4053169" y="1041877"/>
                  </a:cubicBezTo>
                  <a:cubicBezTo>
                    <a:pt x="4028333" y="1041555"/>
                    <a:pt x="3847962" y="1041429"/>
                    <a:pt x="3830644" y="1041485"/>
                  </a:cubicBezTo>
                  <a:cubicBezTo>
                    <a:pt x="3826002" y="749484"/>
                    <a:pt x="3818583" y="788626"/>
                    <a:pt x="3843124" y="788626"/>
                  </a:cubicBezTo>
                  <a:cubicBezTo>
                    <a:pt x="4089784" y="788626"/>
                    <a:pt x="4046886" y="765873"/>
                    <a:pt x="4049382" y="848673"/>
                  </a:cubicBezTo>
                  <a:close/>
                  <a:moveTo>
                    <a:pt x="4045372" y="561606"/>
                  </a:moveTo>
                  <a:cubicBezTo>
                    <a:pt x="4049186" y="812123"/>
                    <a:pt x="4057614" y="773752"/>
                    <a:pt x="4011449" y="773752"/>
                  </a:cubicBezTo>
                  <a:cubicBezTo>
                    <a:pt x="3798333" y="773752"/>
                    <a:pt x="3825946" y="786580"/>
                    <a:pt x="3825427" y="752750"/>
                  </a:cubicBezTo>
                  <a:cubicBezTo>
                    <a:pt x="3821220" y="484344"/>
                    <a:pt x="3816508" y="520038"/>
                    <a:pt x="3843124" y="520038"/>
                  </a:cubicBezTo>
                  <a:cubicBezTo>
                    <a:pt x="4081679" y="520038"/>
                    <a:pt x="4044516" y="507014"/>
                    <a:pt x="4045372" y="561606"/>
                  </a:cubicBezTo>
                  <a:close/>
                  <a:moveTo>
                    <a:pt x="3843124" y="251211"/>
                  </a:moveTo>
                  <a:cubicBezTo>
                    <a:pt x="4071946" y="251211"/>
                    <a:pt x="4040800" y="245757"/>
                    <a:pt x="4040828" y="274526"/>
                  </a:cubicBezTo>
                  <a:cubicBezTo>
                    <a:pt x="4040828" y="546044"/>
                    <a:pt x="4058694" y="506537"/>
                    <a:pt x="4011449" y="506537"/>
                  </a:cubicBezTo>
                  <a:cubicBezTo>
                    <a:pt x="3787718" y="506537"/>
                    <a:pt x="3822945" y="518650"/>
                    <a:pt x="3821724" y="465684"/>
                  </a:cubicBezTo>
                  <a:cubicBezTo>
                    <a:pt x="3816270" y="216835"/>
                    <a:pt x="3808809" y="251211"/>
                    <a:pt x="3843124" y="251211"/>
                  </a:cubicBezTo>
                  <a:close/>
                  <a:moveTo>
                    <a:pt x="3819158" y="1041541"/>
                  </a:moveTo>
                  <a:cubicBezTo>
                    <a:pt x="3759951" y="1041919"/>
                    <a:pt x="3597264" y="1048228"/>
                    <a:pt x="3596914" y="1039424"/>
                  </a:cubicBezTo>
                  <a:cubicBezTo>
                    <a:pt x="3593295" y="949895"/>
                    <a:pt x="3593477" y="863898"/>
                    <a:pt x="3592468" y="788318"/>
                  </a:cubicBezTo>
                  <a:cubicBezTo>
                    <a:pt x="3832424" y="788402"/>
                    <a:pt x="3715580" y="788542"/>
                    <a:pt x="3814530" y="788626"/>
                  </a:cubicBezTo>
                  <a:cubicBezTo>
                    <a:pt x="3816662" y="907920"/>
                    <a:pt x="3814909" y="774060"/>
                    <a:pt x="3819158" y="1041541"/>
                  </a:cubicBezTo>
                  <a:close/>
                  <a:moveTo>
                    <a:pt x="3813941" y="752974"/>
                  </a:moveTo>
                  <a:cubicBezTo>
                    <a:pt x="3814432" y="784603"/>
                    <a:pt x="3849281" y="775392"/>
                    <a:pt x="3592286" y="775308"/>
                  </a:cubicBezTo>
                  <a:cubicBezTo>
                    <a:pt x="3589537" y="582958"/>
                    <a:pt x="3592258" y="726197"/>
                    <a:pt x="3589173" y="519211"/>
                  </a:cubicBezTo>
                  <a:cubicBezTo>
                    <a:pt x="3899443" y="520346"/>
                    <a:pt x="3785165" y="519940"/>
                    <a:pt x="3811361" y="520010"/>
                  </a:cubicBezTo>
                  <a:cubicBezTo>
                    <a:pt x="3813885" y="656786"/>
                    <a:pt x="3812203" y="641995"/>
                    <a:pt x="3813941" y="752974"/>
                  </a:cubicBezTo>
                  <a:close/>
                  <a:moveTo>
                    <a:pt x="3590785" y="252487"/>
                  </a:moveTo>
                  <a:cubicBezTo>
                    <a:pt x="3839787" y="251996"/>
                    <a:pt x="3805570" y="241692"/>
                    <a:pt x="3806439" y="274722"/>
                  </a:cubicBezTo>
                  <a:cubicBezTo>
                    <a:pt x="3813675" y="551680"/>
                    <a:pt x="3823674" y="507196"/>
                    <a:pt x="3759053" y="506663"/>
                  </a:cubicBezTo>
                  <a:cubicBezTo>
                    <a:pt x="3554632" y="505009"/>
                    <a:pt x="3589215" y="520374"/>
                    <a:pt x="3588443" y="468740"/>
                  </a:cubicBezTo>
                  <a:cubicBezTo>
                    <a:pt x="3585035" y="226705"/>
                    <a:pt x="3582035" y="252515"/>
                    <a:pt x="3590785" y="252487"/>
                  </a:cubicBezTo>
                  <a:close/>
                  <a:moveTo>
                    <a:pt x="3585442" y="1040013"/>
                  </a:moveTo>
                  <a:cubicBezTo>
                    <a:pt x="3585555" y="1042803"/>
                    <a:pt x="3611905" y="1041639"/>
                    <a:pt x="3363941" y="1042999"/>
                  </a:cubicBezTo>
                  <a:cubicBezTo>
                    <a:pt x="3360519" y="895386"/>
                    <a:pt x="3361374" y="859412"/>
                    <a:pt x="3360449" y="786944"/>
                  </a:cubicBezTo>
                  <a:cubicBezTo>
                    <a:pt x="3470520" y="787337"/>
                    <a:pt x="3361921" y="788248"/>
                    <a:pt x="3580997" y="788318"/>
                  </a:cubicBezTo>
                  <a:cubicBezTo>
                    <a:pt x="3582006" y="864823"/>
                    <a:pt x="3581838" y="950553"/>
                    <a:pt x="3585442" y="1040013"/>
                  </a:cubicBezTo>
                  <a:close/>
                  <a:moveTo>
                    <a:pt x="3578332" y="561606"/>
                  </a:moveTo>
                  <a:cubicBezTo>
                    <a:pt x="3579805" y="655524"/>
                    <a:pt x="3578991" y="657641"/>
                    <a:pt x="3580478" y="752974"/>
                  </a:cubicBezTo>
                  <a:cubicBezTo>
                    <a:pt x="3580997" y="785907"/>
                    <a:pt x="3614485" y="774789"/>
                    <a:pt x="3360266" y="773920"/>
                  </a:cubicBezTo>
                  <a:cubicBezTo>
                    <a:pt x="3359046" y="685961"/>
                    <a:pt x="3358443" y="684657"/>
                    <a:pt x="3355779" y="519407"/>
                  </a:cubicBezTo>
                  <a:cubicBezTo>
                    <a:pt x="3616953" y="519239"/>
                    <a:pt x="3577477" y="504785"/>
                    <a:pt x="3578332" y="561606"/>
                  </a:cubicBezTo>
                  <a:close/>
                  <a:moveTo>
                    <a:pt x="3506602" y="252599"/>
                  </a:moveTo>
                  <a:cubicBezTo>
                    <a:pt x="3585400" y="252599"/>
                    <a:pt x="3573102" y="246416"/>
                    <a:pt x="3573691" y="274652"/>
                  </a:cubicBezTo>
                  <a:cubicBezTo>
                    <a:pt x="3575079" y="341105"/>
                    <a:pt x="3575948" y="398838"/>
                    <a:pt x="3576930" y="468950"/>
                  </a:cubicBezTo>
                  <a:cubicBezTo>
                    <a:pt x="3577659" y="517739"/>
                    <a:pt x="3618159" y="506173"/>
                    <a:pt x="3355583" y="506383"/>
                  </a:cubicBezTo>
                  <a:cubicBezTo>
                    <a:pt x="3352820" y="334264"/>
                    <a:pt x="3352834" y="329875"/>
                    <a:pt x="3351446" y="274315"/>
                  </a:cubicBezTo>
                  <a:cubicBezTo>
                    <a:pt x="3350716" y="245197"/>
                    <a:pt x="3323413" y="252459"/>
                    <a:pt x="3506602" y="252599"/>
                  </a:cubicBezTo>
                  <a:close/>
                  <a:moveTo>
                    <a:pt x="3338348" y="1043069"/>
                  </a:moveTo>
                  <a:cubicBezTo>
                    <a:pt x="3255090" y="1043069"/>
                    <a:pt x="3255553" y="1041401"/>
                    <a:pt x="3170093" y="1041401"/>
                  </a:cubicBezTo>
                  <a:cubicBezTo>
                    <a:pt x="3114224" y="1041401"/>
                    <a:pt x="3129972" y="1089432"/>
                    <a:pt x="3124868" y="788038"/>
                  </a:cubicBezTo>
                  <a:cubicBezTo>
                    <a:pt x="3219933" y="789047"/>
                    <a:pt x="3253968" y="786748"/>
                    <a:pt x="3348963" y="786902"/>
                  </a:cubicBezTo>
                  <a:cubicBezTo>
                    <a:pt x="3352624" y="1080964"/>
                    <a:pt x="3358654" y="1043069"/>
                    <a:pt x="3338348" y="1043069"/>
                  </a:cubicBezTo>
                  <a:close/>
                  <a:moveTo>
                    <a:pt x="3344981" y="561578"/>
                  </a:moveTo>
                  <a:cubicBezTo>
                    <a:pt x="3348851" y="806445"/>
                    <a:pt x="3353086" y="773892"/>
                    <a:pt x="3338348" y="773892"/>
                  </a:cubicBezTo>
                  <a:cubicBezTo>
                    <a:pt x="3092894" y="773892"/>
                    <a:pt x="3124811" y="785612"/>
                    <a:pt x="3124293" y="752750"/>
                  </a:cubicBezTo>
                  <a:cubicBezTo>
                    <a:pt x="3122764" y="654795"/>
                    <a:pt x="3123914" y="656631"/>
                    <a:pt x="3122413" y="561382"/>
                  </a:cubicBezTo>
                  <a:cubicBezTo>
                    <a:pt x="3121600" y="510911"/>
                    <a:pt x="3109203" y="519645"/>
                    <a:pt x="3170079" y="519645"/>
                  </a:cubicBezTo>
                  <a:cubicBezTo>
                    <a:pt x="3379577" y="519645"/>
                    <a:pt x="3344041" y="503509"/>
                    <a:pt x="3344981" y="561578"/>
                  </a:cubicBezTo>
                  <a:close/>
                  <a:moveTo>
                    <a:pt x="3339960" y="274694"/>
                  </a:moveTo>
                  <a:cubicBezTo>
                    <a:pt x="3341405" y="332119"/>
                    <a:pt x="3341447" y="341301"/>
                    <a:pt x="3344097" y="506397"/>
                  </a:cubicBezTo>
                  <a:cubicBezTo>
                    <a:pt x="3319528" y="506397"/>
                    <a:pt x="3146309" y="506593"/>
                    <a:pt x="3121530" y="506859"/>
                  </a:cubicBezTo>
                  <a:lnTo>
                    <a:pt x="3117393" y="251590"/>
                  </a:lnTo>
                  <a:cubicBezTo>
                    <a:pt x="3381863" y="247384"/>
                    <a:pt x="3339273" y="247454"/>
                    <a:pt x="3339960" y="274694"/>
                  </a:cubicBezTo>
                  <a:close/>
                  <a:moveTo>
                    <a:pt x="3114476" y="848560"/>
                  </a:moveTo>
                  <a:cubicBezTo>
                    <a:pt x="3115612" y="908929"/>
                    <a:pt x="3115219" y="886301"/>
                    <a:pt x="3117716" y="1041849"/>
                  </a:cubicBezTo>
                  <a:cubicBezTo>
                    <a:pt x="3045340" y="1043265"/>
                    <a:pt x="3074579" y="1044948"/>
                    <a:pt x="2895092" y="1043237"/>
                  </a:cubicBezTo>
                  <a:cubicBezTo>
                    <a:pt x="2891839" y="781575"/>
                    <a:pt x="2893732" y="867908"/>
                    <a:pt x="2892904" y="786608"/>
                  </a:cubicBezTo>
                  <a:cubicBezTo>
                    <a:pt x="3159001" y="786481"/>
                    <a:pt x="3113032" y="775658"/>
                    <a:pt x="3114476" y="848560"/>
                  </a:cubicBezTo>
                  <a:close/>
                  <a:moveTo>
                    <a:pt x="3110928" y="561606"/>
                  </a:moveTo>
                  <a:cubicBezTo>
                    <a:pt x="3114700" y="809319"/>
                    <a:pt x="3121193" y="775112"/>
                    <a:pt x="3086050" y="774396"/>
                  </a:cubicBezTo>
                  <a:cubicBezTo>
                    <a:pt x="3033462" y="773331"/>
                    <a:pt x="3023758" y="773541"/>
                    <a:pt x="2892750" y="773597"/>
                  </a:cubicBezTo>
                  <a:cubicBezTo>
                    <a:pt x="2891179" y="650323"/>
                    <a:pt x="2888669" y="651010"/>
                    <a:pt x="2887295" y="520206"/>
                  </a:cubicBezTo>
                  <a:cubicBezTo>
                    <a:pt x="3149885" y="522772"/>
                    <a:pt x="3110003" y="503859"/>
                    <a:pt x="3110928" y="561606"/>
                  </a:cubicBezTo>
                  <a:close/>
                  <a:moveTo>
                    <a:pt x="2917642" y="252739"/>
                  </a:moveTo>
                  <a:cubicBezTo>
                    <a:pt x="2974690" y="253496"/>
                    <a:pt x="3029704" y="253623"/>
                    <a:pt x="3086078" y="252263"/>
                  </a:cubicBezTo>
                  <a:cubicBezTo>
                    <a:pt x="3113929" y="251562"/>
                    <a:pt x="3105305" y="213638"/>
                    <a:pt x="3110045" y="507014"/>
                  </a:cubicBezTo>
                  <a:cubicBezTo>
                    <a:pt x="3010099" y="508444"/>
                    <a:pt x="3049323" y="508794"/>
                    <a:pt x="2887169" y="507210"/>
                  </a:cubicBezTo>
                  <a:cubicBezTo>
                    <a:pt x="2884757" y="209713"/>
                    <a:pt x="2871238" y="252136"/>
                    <a:pt x="2917642" y="252739"/>
                  </a:cubicBezTo>
                  <a:close/>
                  <a:moveTo>
                    <a:pt x="2887856" y="1311854"/>
                  </a:moveTo>
                  <a:cubicBezTo>
                    <a:pt x="2832898" y="1312247"/>
                    <a:pt x="2761616" y="1311854"/>
                    <a:pt x="2667420" y="1311854"/>
                  </a:cubicBezTo>
                  <a:cubicBezTo>
                    <a:pt x="2667266" y="1302545"/>
                    <a:pt x="2663494" y="1084511"/>
                    <a:pt x="2662792" y="1055154"/>
                  </a:cubicBezTo>
                  <a:cubicBezTo>
                    <a:pt x="2663816" y="1055154"/>
                    <a:pt x="2882204" y="1056149"/>
                    <a:pt x="2883747" y="1056163"/>
                  </a:cubicBezTo>
                  <a:cubicBezTo>
                    <a:pt x="2884897" y="1149520"/>
                    <a:pt x="2886874" y="1250350"/>
                    <a:pt x="2887856" y="1311854"/>
                  </a:cubicBezTo>
                  <a:close/>
                  <a:moveTo>
                    <a:pt x="2881601" y="848420"/>
                  </a:moveTo>
                  <a:cubicBezTo>
                    <a:pt x="2881111" y="1082324"/>
                    <a:pt x="2906535" y="1042985"/>
                    <a:pt x="2833641" y="1042985"/>
                  </a:cubicBezTo>
                  <a:cubicBezTo>
                    <a:pt x="2643061" y="1042985"/>
                    <a:pt x="2662498" y="1042971"/>
                    <a:pt x="2662414" y="1039564"/>
                  </a:cubicBezTo>
                  <a:cubicBezTo>
                    <a:pt x="2661292" y="993061"/>
                    <a:pt x="2654098" y="787210"/>
                    <a:pt x="2665527" y="787210"/>
                  </a:cubicBezTo>
                  <a:cubicBezTo>
                    <a:pt x="2925425" y="787210"/>
                    <a:pt x="2881770" y="768074"/>
                    <a:pt x="2881601" y="848420"/>
                  </a:cubicBezTo>
                  <a:close/>
                  <a:moveTo>
                    <a:pt x="2876371" y="561606"/>
                  </a:moveTo>
                  <a:cubicBezTo>
                    <a:pt x="2880283" y="811156"/>
                    <a:pt x="2896985" y="773597"/>
                    <a:pt x="2833641" y="773625"/>
                  </a:cubicBezTo>
                  <a:cubicBezTo>
                    <a:pt x="2633133" y="773625"/>
                    <a:pt x="2658557" y="783678"/>
                    <a:pt x="2658066" y="752722"/>
                  </a:cubicBezTo>
                  <a:cubicBezTo>
                    <a:pt x="2657954" y="745236"/>
                    <a:pt x="2654645" y="530427"/>
                    <a:pt x="2654462" y="518524"/>
                  </a:cubicBezTo>
                  <a:cubicBezTo>
                    <a:pt x="2920811" y="517963"/>
                    <a:pt x="2875543" y="509397"/>
                    <a:pt x="2876371" y="561606"/>
                  </a:cubicBezTo>
                  <a:close/>
                  <a:moveTo>
                    <a:pt x="2665527" y="252893"/>
                  </a:moveTo>
                  <a:cubicBezTo>
                    <a:pt x="2904095" y="252893"/>
                    <a:pt x="2872079" y="242968"/>
                    <a:pt x="2872767" y="274021"/>
                  </a:cubicBezTo>
                  <a:cubicBezTo>
                    <a:pt x="2879105" y="552774"/>
                    <a:pt x="2884378" y="506972"/>
                    <a:pt x="2833641" y="506972"/>
                  </a:cubicBezTo>
                  <a:cubicBezTo>
                    <a:pt x="2749808" y="506972"/>
                    <a:pt x="2749724" y="505500"/>
                    <a:pt x="2665527" y="505500"/>
                  </a:cubicBezTo>
                  <a:cubicBezTo>
                    <a:pt x="2650536" y="505500"/>
                    <a:pt x="2654364" y="512818"/>
                    <a:pt x="2653719" y="465712"/>
                  </a:cubicBezTo>
                  <a:cubicBezTo>
                    <a:pt x="2650396" y="220130"/>
                    <a:pt x="2644001" y="252893"/>
                    <a:pt x="2665527" y="252893"/>
                  </a:cubicBezTo>
                  <a:close/>
                  <a:moveTo>
                    <a:pt x="2647086" y="787238"/>
                  </a:moveTo>
                  <a:cubicBezTo>
                    <a:pt x="2648054" y="857561"/>
                    <a:pt x="2648068" y="922991"/>
                    <a:pt x="2650984" y="1042158"/>
                  </a:cubicBezTo>
                  <a:cubicBezTo>
                    <a:pt x="2416665" y="1042578"/>
                    <a:pt x="2429146" y="1045340"/>
                    <a:pt x="2429006" y="1040111"/>
                  </a:cubicBezTo>
                  <a:cubicBezTo>
                    <a:pt x="2428473" y="1017497"/>
                    <a:pt x="2424210" y="789061"/>
                    <a:pt x="2424196" y="788038"/>
                  </a:cubicBezTo>
                  <a:cubicBezTo>
                    <a:pt x="2541685" y="789033"/>
                    <a:pt x="2575847" y="787393"/>
                    <a:pt x="2647086" y="787238"/>
                  </a:cubicBezTo>
                  <a:close/>
                  <a:moveTo>
                    <a:pt x="2646904" y="774214"/>
                  </a:moveTo>
                  <a:cubicBezTo>
                    <a:pt x="2389993" y="774761"/>
                    <a:pt x="2424126" y="784519"/>
                    <a:pt x="2423621" y="752722"/>
                  </a:cubicBezTo>
                  <a:cubicBezTo>
                    <a:pt x="2422121" y="656954"/>
                    <a:pt x="2422527" y="656898"/>
                    <a:pt x="2421027" y="561382"/>
                  </a:cubicBezTo>
                  <a:cubicBezTo>
                    <a:pt x="2420185" y="508079"/>
                    <a:pt x="2376614" y="520066"/>
                    <a:pt x="2642963" y="518580"/>
                  </a:cubicBezTo>
                  <a:cubicBezTo>
                    <a:pt x="2642977" y="519645"/>
                    <a:pt x="2646553" y="749876"/>
                    <a:pt x="2646904" y="774214"/>
                  </a:cubicBezTo>
                  <a:close/>
                  <a:moveTo>
                    <a:pt x="2638630" y="252823"/>
                  </a:moveTo>
                  <a:cubicBezTo>
                    <a:pt x="2641462" y="395712"/>
                    <a:pt x="2641238" y="400282"/>
                    <a:pt x="2642781" y="505556"/>
                  </a:cubicBezTo>
                  <a:cubicBezTo>
                    <a:pt x="2385084" y="506916"/>
                    <a:pt x="2420522" y="523865"/>
                    <a:pt x="2419190" y="465656"/>
                  </a:cubicBezTo>
                  <a:cubicBezTo>
                    <a:pt x="2417100" y="374514"/>
                    <a:pt x="2416567" y="322249"/>
                    <a:pt x="2416371" y="274484"/>
                  </a:cubicBezTo>
                  <a:cubicBezTo>
                    <a:pt x="2416231" y="241944"/>
                    <a:pt x="2383500" y="251562"/>
                    <a:pt x="2638630" y="252823"/>
                  </a:cubicBezTo>
                  <a:close/>
                  <a:moveTo>
                    <a:pt x="2413272" y="1042424"/>
                  </a:moveTo>
                  <a:cubicBezTo>
                    <a:pt x="2276178" y="1039466"/>
                    <a:pt x="2193706" y="1044597"/>
                    <a:pt x="2193649" y="1039676"/>
                  </a:cubicBezTo>
                  <a:cubicBezTo>
                    <a:pt x="2190536" y="741380"/>
                    <a:pt x="2171955" y="786005"/>
                    <a:pt x="2244891" y="786986"/>
                  </a:cubicBezTo>
                  <a:cubicBezTo>
                    <a:pt x="2314083" y="787911"/>
                    <a:pt x="2332370" y="787168"/>
                    <a:pt x="2412725" y="787911"/>
                  </a:cubicBezTo>
                  <a:cubicBezTo>
                    <a:pt x="2417591" y="1075454"/>
                    <a:pt x="2420143" y="1042550"/>
                    <a:pt x="2413272" y="1042424"/>
                  </a:cubicBezTo>
                  <a:close/>
                  <a:moveTo>
                    <a:pt x="2409541" y="561606"/>
                  </a:moveTo>
                  <a:cubicBezTo>
                    <a:pt x="2411042" y="657164"/>
                    <a:pt x="2410635" y="657066"/>
                    <a:pt x="2412136" y="752946"/>
                  </a:cubicBezTo>
                  <a:cubicBezTo>
                    <a:pt x="2412641" y="784673"/>
                    <a:pt x="2447251" y="774382"/>
                    <a:pt x="2189975" y="773457"/>
                  </a:cubicBezTo>
                  <a:cubicBezTo>
                    <a:pt x="2187914" y="637803"/>
                    <a:pt x="2189863" y="639205"/>
                    <a:pt x="2187395" y="520641"/>
                  </a:cubicBezTo>
                  <a:cubicBezTo>
                    <a:pt x="2443380" y="519113"/>
                    <a:pt x="2408630" y="502738"/>
                    <a:pt x="2409541" y="561606"/>
                  </a:cubicBezTo>
                  <a:close/>
                  <a:moveTo>
                    <a:pt x="2404745" y="252417"/>
                  </a:moveTo>
                  <a:cubicBezTo>
                    <a:pt x="2405629" y="396735"/>
                    <a:pt x="2406751" y="417190"/>
                    <a:pt x="2408574" y="506579"/>
                  </a:cubicBezTo>
                  <a:cubicBezTo>
                    <a:pt x="2356490" y="505472"/>
                    <a:pt x="2300747" y="505457"/>
                    <a:pt x="2244835" y="506733"/>
                  </a:cubicBezTo>
                  <a:cubicBezTo>
                    <a:pt x="2169403" y="508458"/>
                    <a:pt x="2189092" y="549816"/>
                    <a:pt x="2181898" y="274344"/>
                  </a:cubicBezTo>
                  <a:cubicBezTo>
                    <a:pt x="2180888" y="236028"/>
                    <a:pt x="2153009" y="257632"/>
                    <a:pt x="2404745" y="252417"/>
                  </a:cubicBezTo>
                  <a:close/>
                  <a:moveTo>
                    <a:pt x="2160820" y="1041905"/>
                  </a:moveTo>
                  <a:cubicBezTo>
                    <a:pt x="1996114" y="1041933"/>
                    <a:pt x="1981221" y="1041905"/>
                    <a:pt x="1960284" y="1042004"/>
                  </a:cubicBezTo>
                  <a:cubicBezTo>
                    <a:pt x="1956385" y="904162"/>
                    <a:pt x="1958152" y="851757"/>
                    <a:pt x="1957521" y="787715"/>
                  </a:cubicBezTo>
                  <a:cubicBezTo>
                    <a:pt x="2078755" y="787351"/>
                    <a:pt x="2109620" y="786285"/>
                    <a:pt x="2178672" y="786439"/>
                  </a:cubicBezTo>
                  <a:cubicBezTo>
                    <a:pt x="2183076" y="1087610"/>
                    <a:pt x="2191588" y="1041905"/>
                    <a:pt x="2160820" y="1041905"/>
                  </a:cubicBezTo>
                  <a:close/>
                  <a:moveTo>
                    <a:pt x="2176653" y="561578"/>
                  </a:moveTo>
                  <a:cubicBezTo>
                    <a:pt x="2180481" y="806670"/>
                    <a:pt x="2182683" y="773401"/>
                    <a:pt x="2160834" y="773401"/>
                  </a:cubicBezTo>
                  <a:cubicBezTo>
                    <a:pt x="1926193" y="773401"/>
                    <a:pt x="1957577" y="784757"/>
                    <a:pt x="1957086" y="752722"/>
                  </a:cubicBezTo>
                  <a:cubicBezTo>
                    <a:pt x="1952781" y="477825"/>
                    <a:pt x="1939557" y="519589"/>
                    <a:pt x="1992580" y="519589"/>
                  </a:cubicBezTo>
                  <a:cubicBezTo>
                    <a:pt x="2076609" y="519589"/>
                    <a:pt x="2076637" y="520725"/>
                    <a:pt x="2160834" y="520725"/>
                  </a:cubicBezTo>
                  <a:cubicBezTo>
                    <a:pt x="2179724" y="520711"/>
                    <a:pt x="2175853" y="512495"/>
                    <a:pt x="2176653" y="561578"/>
                  </a:cubicBezTo>
                  <a:close/>
                  <a:moveTo>
                    <a:pt x="1992566" y="251604"/>
                  </a:moveTo>
                  <a:cubicBezTo>
                    <a:pt x="1999269" y="251604"/>
                    <a:pt x="2159474" y="251702"/>
                    <a:pt x="2169823" y="251716"/>
                  </a:cubicBezTo>
                  <a:cubicBezTo>
                    <a:pt x="2170693" y="287844"/>
                    <a:pt x="2167257" y="145994"/>
                    <a:pt x="2175601" y="507687"/>
                  </a:cubicBezTo>
                  <a:cubicBezTo>
                    <a:pt x="2082022" y="507953"/>
                    <a:pt x="2043261" y="505906"/>
                    <a:pt x="1952515" y="506733"/>
                  </a:cubicBezTo>
                  <a:cubicBezTo>
                    <a:pt x="1949009" y="205367"/>
                    <a:pt x="1932714" y="251604"/>
                    <a:pt x="1992566" y="251604"/>
                  </a:cubicBezTo>
                  <a:close/>
                  <a:moveTo>
                    <a:pt x="1946036" y="787757"/>
                  </a:moveTo>
                  <a:cubicBezTo>
                    <a:pt x="1946877" y="876880"/>
                    <a:pt x="1944465" y="857267"/>
                    <a:pt x="1948784" y="1042060"/>
                  </a:cubicBezTo>
                  <a:cubicBezTo>
                    <a:pt x="1689784" y="1043686"/>
                    <a:pt x="1754811" y="1043265"/>
                    <a:pt x="1727844" y="1043518"/>
                  </a:cubicBezTo>
                  <a:cubicBezTo>
                    <a:pt x="1727016" y="938062"/>
                    <a:pt x="1725235" y="866772"/>
                    <a:pt x="1723903" y="787070"/>
                  </a:cubicBezTo>
                  <a:cubicBezTo>
                    <a:pt x="1832600" y="789131"/>
                    <a:pt x="1860128" y="788136"/>
                    <a:pt x="1946036" y="787757"/>
                  </a:cubicBezTo>
                  <a:close/>
                  <a:moveTo>
                    <a:pt x="1941801" y="561606"/>
                  </a:moveTo>
                  <a:cubicBezTo>
                    <a:pt x="1945713" y="811521"/>
                    <a:pt x="1958405" y="774551"/>
                    <a:pt x="1908411" y="774957"/>
                  </a:cubicBezTo>
                  <a:cubicBezTo>
                    <a:pt x="1694131" y="776696"/>
                    <a:pt x="1723777" y="779037"/>
                    <a:pt x="1723356" y="752722"/>
                  </a:cubicBezTo>
                  <a:cubicBezTo>
                    <a:pt x="1719710" y="525716"/>
                    <a:pt x="1719963" y="540030"/>
                    <a:pt x="1719556" y="520290"/>
                  </a:cubicBezTo>
                  <a:cubicBezTo>
                    <a:pt x="1980450" y="524062"/>
                    <a:pt x="1940861" y="501364"/>
                    <a:pt x="1941801" y="561606"/>
                  </a:cubicBezTo>
                  <a:close/>
                  <a:moveTo>
                    <a:pt x="1740311" y="252879"/>
                  </a:moveTo>
                  <a:cubicBezTo>
                    <a:pt x="1967983" y="250889"/>
                    <a:pt x="1936472" y="245505"/>
                    <a:pt x="1937313" y="274736"/>
                  </a:cubicBezTo>
                  <a:cubicBezTo>
                    <a:pt x="1945194" y="543984"/>
                    <a:pt x="1946288" y="506635"/>
                    <a:pt x="1908369" y="507448"/>
                  </a:cubicBezTo>
                  <a:cubicBezTo>
                    <a:pt x="1851139" y="508682"/>
                    <a:pt x="1797036" y="508612"/>
                    <a:pt x="1740339" y="507617"/>
                  </a:cubicBezTo>
                  <a:cubicBezTo>
                    <a:pt x="1713736" y="507154"/>
                    <a:pt x="1719612" y="515650"/>
                    <a:pt x="1718252" y="465628"/>
                  </a:cubicBezTo>
                  <a:cubicBezTo>
                    <a:pt x="1711577" y="220017"/>
                    <a:pt x="1708463" y="253174"/>
                    <a:pt x="1740311" y="252879"/>
                  </a:cubicBezTo>
                  <a:close/>
                  <a:moveTo>
                    <a:pt x="1716316" y="1039200"/>
                  </a:moveTo>
                  <a:cubicBezTo>
                    <a:pt x="1716387" y="1047093"/>
                    <a:pt x="1733846" y="1042887"/>
                    <a:pt x="1493721" y="1042747"/>
                  </a:cubicBezTo>
                  <a:cubicBezTo>
                    <a:pt x="1493497" y="996412"/>
                    <a:pt x="1490748" y="788318"/>
                    <a:pt x="1490720" y="786720"/>
                  </a:cubicBezTo>
                  <a:cubicBezTo>
                    <a:pt x="1608321" y="786720"/>
                    <a:pt x="1663027" y="786145"/>
                    <a:pt x="1712418" y="786902"/>
                  </a:cubicBezTo>
                  <a:cubicBezTo>
                    <a:pt x="1713820" y="871104"/>
                    <a:pt x="1715615" y="942857"/>
                    <a:pt x="1716316" y="1039200"/>
                  </a:cubicBezTo>
                  <a:close/>
                  <a:moveTo>
                    <a:pt x="1712208" y="773864"/>
                  </a:moveTo>
                  <a:cubicBezTo>
                    <a:pt x="1459041" y="770022"/>
                    <a:pt x="1490748" y="786369"/>
                    <a:pt x="1490215" y="752694"/>
                  </a:cubicBezTo>
                  <a:cubicBezTo>
                    <a:pt x="1487018" y="550040"/>
                    <a:pt x="1486962" y="544194"/>
                    <a:pt x="1486401" y="518482"/>
                  </a:cubicBezTo>
                  <a:cubicBezTo>
                    <a:pt x="1487971" y="518482"/>
                    <a:pt x="1706977" y="520136"/>
                    <a:pt x="1708071" y="520150"/>
                  </a:cubicBezTo>
                  <a:cubicBezTo>
                    <a:pt x="1708646" y="548203"/>
                    <a:pt x="1708716" y="556447"/>
                    <a:pt x="1712208" y="773864"/>
                  </a:cubicBezTo>
                  <a:close/>
                  <a:moveTo>
                    <a:pt x="1487943" y="253454"/>
                  </a:moveTo>
                  <a:cubicBezTo>
                    <a:pt x="1737113" y="253454"/>
                    <a:pt x="1703317" y="244902"/>
                    <a:pt x="1703569" y="274582"/>
                  </a:cubicBezTo>
                  <a:cubicBezTo>
                    <a:pt x="1705560" y="548638"/>
                    <a:pt x="1725572" y="506888"/>
                    <a:pt x="1656170" y="506888"/>
                  </a:cubicBezTo>
                  <a:cubicBezTo>
                    <a:pt x="1573669" y="506888"/>
                    <a:pt x="1571552" y="505472"/>
                    <a:pt x="1487929" y="505472"/>
                  </a:cubicBezTo>
                  <a:cubicBezTo>
                    <a:pt x="1485391" y="505457"/>
                    <a:pt x="1474621" y="253454"/>
                    <a:pt x="1487943" y="253454"/>
                  </a:cubicBezTo>
                  <a:close/>
                  <a:moveTo>
                    <a:pt x="1482194" y="1039760"/>
                  </a:moveTo>
                  <a:cubicBezTo>
                    <a:pt x="1482222" y="1044219"/>
                    <a:pt x="1303506" y="1043896"/>
                    <a:pt x="1260650" y="1043307"/>
                  </a:cubicBezTo>
                  <a:cubicBezTo>
                    <a:pt x="1256289" y="792987"/>
                    <a:pt x="1257004" y="860617"/>
                    <a:pt x="1255630" y="787855"/>
                  </a:cubicBezTo>
                  <a:cubicBezTo>
                    <a:pt x="1359264" y="789468"/>
                    <a:pt x="1396342" y="786832"/>
                    <a:pt x="1479249" y="786720"/>
                  </a:cubicBezTo>
                  <a:cubicBezTo>
                    <a:pt x="1479249" y="787729"/>
                    <a:pt x="1482053" y="1004347"/>
                    <a:pt x="1482194" y="1039760"/>
                  </a:cubicBezTo>
                  <a:close/>
                  <a:moveTo>
                    <a:pt x="1479052" y="773696"/>
                  </a:moveTo>
                  <a:cubicBezTo>
                    <a:pt x="1223179" y="774074"/>
                    <a:pt x="1255531" y="785430"/>
                    <a:pt x="1255027" y="752722"/>
                  </a:cubicBezTo>
                  <a:cubicBezTo>
                    <a:pt x="1253779" y="672446"/>
                    <a:pt x="1253736" y="655524"/>
                    <a:pt x="1252250" y="561382"/>
                  </a:cubicBezTo>
                  <a:cubicBezTo>
                    <a:pt x="1251409" y="505976"/>
                    <a:pt x="1212577" y="518580"/>
                    <a:pt x="1474916" y="518482"/>
                  </a:cubicBezTo>
                  <a:cubicBezTo>
                    <a:pt x="1475617" y="550292"/>
                    <a:pt x="1479038" y="772644"/>
                    <a:pt x="1479052" y="773696"/>
                  </a:cubicBezTo>
                  <a:close/>
                  <a:moveTo>
                    <a:pt x="1470288" y="253412"/>
                  </a:moveTo>
                  <a:cubicBezTo>
                    <a:pt x="1471101" y="425139"/>
                    <a:pt x="1472938" y="439187"/>
                    <a:pt x="1474593" y="505472"/>
                  </a:cubicBezTo>
                  <a:cubicBezTo>
                    <a:pt x="1313505" y="505542"/>
                    <a:pt x="1281643" y="505696"/>
                    <a:pt x="1251395" y="506439"/>
                  </a:cubicBezTo>
                  <a:cubicBezTo>
                    <a:pt x="1248323" y="305481"/>
                    <a:pt x="1249053" y="346573"/>
                    <a:pt x="1246879" y="251744"/>
                  </a:cubicBezTo>
                  <a:cubicBezTo>
                    <a:pt x="1356094" y="248800"/>
                    <a:pt x="1398852" y="253048"/>
                    <a:pt x="1470288" y="253412"/>
                  </a:cubicBezTo>
                  <a:close/>
                  <a:moveTo>
                    <a:pt x="1245533" y="848617"/>
                  </a:moveTo>
                  <a:cubicBezTo>
                    <a:pt x="1251409" y="1073632"/>
                    <a:pt x="1253624" y="1043209"/>
                    <a:pt x="1235772" y="1042901"/>
                  </a:cubicBezTo>
                  <a:cubicBezTo>
                    <a:pt x="1027256" y="1038989"/>
                    <a:pt x="1026667" y="1046322"/>
                    <a:pt x="1026555" y="1039648"/>
                  </a:cubicBezTo>
                  <a:cubicBezTo>
                    <a:pt x="1021591" y="742446"/>
                    <a:pt x="1004510" y="787126"/>
                    <a:pt x="1067532" y="786874"/>
                  </a:cubicBezTo>
                  <a:cubicBezTo>
                    <a:pt x="1144760" y="786566"/>
                    <a:pt x="1180926" y="786467"/>
                    <a:pt x="1235562" y="787491"/>
                  </a:cubicBezTo>
                  <a:cubicBezTo>
                    <a:pt x="1247145" y="787715"/>
                    <a:pt x="1243696" y="778126"/>
                    <a:pt x="1245533" y="848617"/>
                  </a:cubicBezTo>
                  <a:close/>
                  <a:moveTo>
                    <a:pt x="1240765" y="561606"/>
                  </a:moveTo>
                  <a:cubicBezTo>
                    <a:pt x="1244495" y="800109"/>
                    <a:pt x="1246837" y="774663"/>
                    <a:pt x="1235772" y="774453"/>
                  </a:cubicBezTo>
                  <a:cubicBezTo>
                    <a:pt x="990361" y="769840"/>
                    <a:pt x="1020862" y="786145"/>
                    <a:pt x="1020343" y="752750"/>
                  </a:cubicBezTo>
                  <a:cubicBezTo>
                    <a:pt x="1018856" y="657865"/>
                    <a:pt x="1021128" y="658146"/>
                    <a:pt x="1019614" y="561354"/>
                  </a:cubicBezTo>
                  <a:cubicBezTo>
                    <a:pt x="1018660" y="500999"/>
                    <a:pt x="985018" y="526753"/>
                    <a:pt x="1235814" y="519898"/>
                  </a:cubicBezTo>
                  <a:cubicBezTo>
                    <a:pt x="1241887" y="519730"/>
                    <a:pt x="1240036" y="513505"/>
                    <a:pt x="1240765" y="561606"/>
                  </a:cubicBezTo>
                  <a:close/>
                  <a:moveTo>
                    <a:pt x="1235394" y="252066"/>
                  </a:moveTo>
                  <a:cubicBezTo>
                    <a:pt x="1241802" y="535095"/>
                    <a:pt x="1241242" y="506705"/>
                    <a:pt x="1235520" y="506845"/>
                  </a:cubicBezTo>
                  <a:cubicBezTo>
                    <a:pt x="1180183" y="508444"/>
                    <a:pt x="1170479" y="507869"/>
                    <a:pt x="1067490" y="508149"/>
                  </a:cubicBezTo>
                  <a:cubicBezTo>
                    <a:pt x="1002912" y="508318"/>
                    <a:pt x="1021128" y="550699"/>
                    <a:pt x="1013934" y="274315"/>
                  </a:cubicBezTo>
                  <a:cubicBezTo>
                    <a:pt x="1012967" y="236000"/>
                    <a:pt x="986616" y="259202"/>
                    <a:pt x="1235394" y="252066"/>
                  </a:cubicBezTo>
                  <a:close/>
                  <a:moveTo>
                    <a:pt x="1015084" y="1039901"/>
                  </a:moveTo>
                  <a:cubicBezTo>
                    <a:pt x="1015168" y="1045144"/>
                    <a:pt x="792433" y="1041387"/>
                    <a:pt x="792362" y="1039480"/>
                  </a:cubicBezTo>
                  <a:cubicBezTo>
                    <a:pt x="781719" y="744843"/>
                    <a:pt x="785295" y="786397"/>
                    <a:pt x="815249" y="786397"/>
                  </a:cubicBezTo>
                  <a:cubicBezTo>
                    <a:pt x="895505" y="786397"/>
                    <a:pt x="897679" y="787042"/>
                    <a:pt x="983433" y="787042"/>
                  </a:cubicBezTo>
                  <a:cubicBezTo>
                    <a:pt x="1017384" y="787042"/>
                    <a:pt x="1009867" y="746091"/>
                    <a:pt x="1015084" y="1039901"/>
                  </a:cubicBezTo>
                  <a:close/>
                  <a:moveTo>
                    <a:pt x="1008142" y="561578"/>
                  </a:moveTo>
                  <a:cubicBezTo>
                    <a:pt x="1012027" y="808857"/>
                    <a:pt x="1015084" y="774032"/>
                    <a:pt x="983433" y="774032"/>
                  </a:cubicBezTo>
                  <a:cubicBezTo>
                    <a:pt x="757444" y="774032"/>
                    <a:pt x="788310" y="779121"/>
                    <a:pt x="787903" y="752722"/>
                  </a:cubicBezTo>
                  <a:cubicBezTo>
                    <a:pt x="783654" y="481498"/>
                    <a:pt x="772281" y="520346"/>
                    <a:pt x="815249" y="520346"/>
                  </a:cubicBezTo>
                  <a:cubicBezTo>
                    <a:pt x="1044590" y="520346"/>
                    <a:pt x="1007371" y="512061"/>
                    <a:pt x="1008142" y="561578"/>
                  </a:cubicBezTo>
                  <a:close/>
                  <a:moveTo>
                    <a:pt x="815249" y="252235"/>
                  </a:moveTo>
                  <a:cubicBezTo>
                    <a:pt x="987247" y="252277"/>
                    <a:pt x="987710" y="252277"/>
                    <a:pt x="1001888" y="252305"/>
                  </a:cubicBezTo>
                  <a:cubicBezTo>
                    <a:pt x="1003234" y="308229"/>
                    <a:pt x="1007175" y="507182"/>
                    <a:pt x="1007203" y="508289"/>
                  </a:cubicBezTo>
                  <a:cubicBezTo>
                    <a:pt x="934785" y="508360"/>
                    <a:pt x="1000584" y="508360"/>
                    <a:pt x="783079" y="507266"/>
                  </a:cubicBezTo>
                  <a:cubicBezTo>
                    <a:pt x="778325" y="205984"/>
                    <a:pt x="768845" y="252235"/>
                    <a:pt x="815249" y="252235"/>
                  </a:cubicBezTo>
                  <a:close/>
                  <a:moveTo>
                    <a:pt x="777385" y="848504"/>
                  </a:moveTo>
                  <a:cubicBezTo>
                    <a:pt x="777722" y="913542"/>
                    <a:pt x="778535" y="975775"/>
                    <a:pt x="780849" y="1039985"/>
                  </a:cubicBezTo>
                  <a:cubicBezTo>
                    <a:pt x="780905" y="1041485"/>
                    <a:pt x="558730" y="1050247"/>
                    <a:pt x="558730" y="1040041"/>
                  </a:cubicBezTo>
                  <a:cubicBezTo>
                    <a:pt x="558730" y="765648"/>
                    <a:pt x="545731" y="787547"/>
                    <a:pt x="562994" y="787659"/>
                  </a:cubicBezTo>
                  <a:cubicBezTo>
                    <a:pt x="819919" y="789412"/>
                    <a:pt x="776951" y="764835"/>
                    <a:pt x="777385" y="848504"/>
                  </a:cubicBezTo>
                  <a:close/>
                  <a:moveTo>
                    <a:pt x="772449" y="561634"/>
                  </a:moveTo>
                  <a:cubicBezTo>
                    <a:pt x="776362" y="812530"/>
                    <a:pt x="790974" y="773009"/>
                    <a:pt x="731094" y="774144"/>
                  </a:cubicBezTo>
                  <a:cubicBezTo>
                    <a:pt x="521891" y="777803"/>
                    <a:pt x="553963" y="779191"/>
                    <a:pt x="553556" y="752750"/>
                  </a:cubicBezTo>
                  <a:cubicBezTo>
                    <a:pt x="549461" y="491143"/>
                    <a:pt x="547119" y="520066"/>
                    <a:pt x="563120" y="519814"/>
                  </a:cubicBezTo>
                  <a:cubicBezTo>
                    <a:pt x="814646" y="515748"/>
                    <a:pt x="771692" y="513673"/>
                    <a:pt x="772449" y="561634"/>
                  </a:cubicBezTo>
                  <a:close/>
                  <a:moveTo>
                    <a:pt x="563064" y="251646"/>
                  </a:moveTo>
                  <a:cubicBezTo>
                    <a:pt x="799641" y="250216"/>
                    <a:pt x="767260" y="245000"/>
                    <a:pt x="767835" y="276671"/>
                  </a:cubicBezTo>
                  <a:cubicBezTo>
                    <a:pt x="769027" y="341722"/>
                    <a:pt x="769728" y="389165"/>
                    <a:pt x="771594" y="507182"/>
                  </a:cubicBezTo>
                  <a:cubicBezTo>
                    <a:pt x="717940" y="506775"/>
                    <a:pt x="675028" y="505093"/>
                    <a:pt x="550667" y="506986"/>
                  </a:cubicBezTo>
                  <a:cubicBezTo>
                    <a:pt x="547189" y="216681"/>
                    <a:pt x="537695" y="251786"/>
                    <a:pt x="563064" y="251646"/>
                  </a:cubicBezTo>
                  <a:close/>
                  <a:moveTo>
                    <a:pt x="547245" y="1040041"/>
                  </a:moveTo>
                  <a:cubicBezTo>
                    <a:pt x="547245" y="1046392"/>
                    <a:pt x="566626" y="1043672"/>
                    <a:pt x="325099" y="1043448"/>
                  </a:cubicBezTo>
                  <a:cubicBezTo>
                    <a:pt x="325435" y="928122"/>
                    <a:pt x="322322" y="853187"/>
                    <a:pt x="321060" y="787785"/>
                  </a:cubicBezTo>
                  <a:cubicBezTo>
                    <a:pt x="391051" y="787757"/>
                    <a:pt x="457691" y="787070"/>
                    <a:pt x="542702" y="787547"/>
                  </a:cubicBezTo>
                  <a:cubicBezTo>
                    <a:pt x="544048" y="855122"/>
                    <a:pt x="547245" y="917818"/>
                    <a:pt x="547245" y="1040041"/>
                  </a:cubicBezTo>
                  <a:close/>
                  <a:moveTo>
                    <a:pt x="542071" y="752974"/>
                  </a:moveTo>
                  <a:cubicBezTo>
                    <a:pt x="542519" y="781266"/>
                    <a:pt x="578812" y="774635"/>
                    <a:pt x="320793" y="774761"/>
                  </a:cubicBezTo>
                  <a:cubicBezTo>
                    <a:pt x="318003" y="617166"/>
                    <a:pt x="316951" y="598576"/>
                    <a:pt x="316137" y="520388"/>
                  </a:cubicBezTo>
                  <a:cubicBezTo>
                    <a:pt x="474702" y="520501"/>
                    <a:pt x="500827" y="520655"/>
                    <a:pt x="539336" y="520164"/>
                  </a:cubicBezTo>
                  <a:cubicBezTo>
                    <a:pt x="541299" y="666277"/>
                    <a:pt x="541061" y="688260"/>
                    <a:pt x="542071" y="752974"/>
                  </a:cubicBezTo>
                  <a:close/>
                  <a:moveTo>
                    <a:pt x="534273" y="251786"/>
                  </a:moveTo>
                  <a:cubicBezTo>
                    <a:pt x="538368" y="380374"/>
                    <a:pt x="537106" y="341372"/>
                    <a:pt x="539168" y="507154"/>
                  </a:cubicBezTo>
                  <a:cubicBezTo>
                    <a:pt x="504992" y="507574"/>
                    <a:pt x="492105" y="507490"/>
                    <a:pt x="316025" y="507378"/>
                  </a:cubicBezTo>
                  <a:cubicBezTo>
                    <a:pt x="315380" y="427396"/>
                    <a:pt x="316769" y="448678"/>
                    <a:pt x="312758" y="253174"/>
                  </a:cubicBezTo>
                  <a:cubicBezTo>
                    <a:pt x="384446" y="253132"/>
                    <a:pt x="327020" y="252627"/>
                    <a:pt x="534273" y="251786"/>
                  </a:cubicBezTo>
                  <a:close/>
                  <a:moveTo>
                    <a:pt x="142737" y="251912"/>
                  </a:moveTo>
                  <a:cubicBezTo>
                    <a:pt x="225195" y="251912"/>
                    <a:pt x="224718" y="253062"/>
                    <a:pt x="301259" y="253146"/>
                  </a:cubicBezTo>
                  <a:cubicBezTo>
                    <a:pt x="305381" y="455127"/>
                    <a:pt x="303881" y="429569"/>
                    <a:pt x="304540" y="507350"/>
                  </a:cubicBezTo>
                  <a:cubicBezTo>
                    <a:pt x="146565" y="507238"/>
                    <a:pt x="121673" y="507140"/>
                    <a:pt x="82954" y="507434"/>
                  </a:cubicBezTo>
                  <a:cubicBezTo>
                    <a:pt x="79883" y="199142"/>
                    <a:pt x="58161" y="251912"/>
                    <a:pt x="142737" y="251912"/>
                  </a:cubicBezTo>
                  <a:close/>
                  <a:moveTo>
                    <a:pt x="142737" y="520262"/>
                  </a:moveTo>
                  <a:cubicBezTo>
                    <a:pt x="335602" y="520388"/>
                    <a:pt x="304344" y="506607"/>
                    <a:pt x="305199" y="561634"/>
                  </a:cubicBezTo>
                  <a:cubicBezTo>
                    <a:pt x="306714" y="658973"/>
                    <a:pt x="307443" y="657332"/>
                    <a:pt x="308943" y="752946"/>
                  </a:cubicBezTo>
                  <a:cubicBezTo>
                    <a:pt x="309434" y="784308"/>
                    <a:pt x="344199" y="774495"/>
                    <a:pt x="86488" y="774368"/>
                  </a:cubicBezTo>
                  <a:cubicBezTo>
                    <a:pt x="81356" y="473465"/>
                    <a:pt x="66715" y="520262"/>
                    <a:pt x="142737" y="520262"/>
                  </a:cubicBezTo>
                  <a:close/>
                  <a:moveTo>
                    <a:pt x="90751" y="1039368"/>
                  </a:moveTo>
                  <a:cubicBezTo>
                    <a:pt x="89812" y="740343"/>
                    <a:pt x="64626" y="787379"/>
                    <a:pt x="142737" y="787421"/>
                  </a:cubicBezTo>
                  <a:cubicBezTo>
                    <a:pt x="215813" y="787421"/>
                    <a:pt x="227579" y="787785"/>
                    <a:pt x="309546" y="787785"/>
                  </a:cubicBezTo>
                  <a:cubicBezTo>
                    <a:pt x="311019" y="865104"/>
                    <a:pt x="313922" y="924673"/>
                    <a:pt x="313571" y="1043448"/>
                  </a:cubicBezTo>
                  <a:cubicBezTo>
                    <a:pt x="312169" y="1043448"/>
                    <a:pt x="90765" y="1043448"/>
                    <a:pt x="90751" y="1039368"/>
                  </a:cubicBezTo>
                  <a:close/>
                  <a:moveTo>
                    <a:pt x="93304" y="1230904"/>
                  </a:moveTo>
                  <a:cubicBezTo>
                    <a:pt x="92322" y="1178737"/>
                    <a:pt x="91046" y="1107966"/>
                    <a:pt x="90822" y="1055673"/>
                  </a:cubicBezTo>
                  <a:cubicBezTo>
                    <a:pt x="218730" y="1055154"/>
                    <a:pt x="207764" y="1056458"/>
                    <a:pt x="313557" y="1056458"/>
                  </a:cubicBezTo>
                  <a:cubicBezTo>
                    <a:pt x="313221" y="1324570"/>
                    <a:pt x="323893" y="1309821"/>
                    <a:pt x="310823" y="1309821"/>
                  </a:cubicBezTo>
                  <a:cubicBezTo>
                    <a:pt x="49172" y="1309821"/>
                    <a:pt x="95155" y="1330374"/>
                    <a:pt x="93304" y="1230904"/>
                  </a:cubicBezTo>
                  <a:close/>
                  <a:moveTo>
                    <a:pt x="94944" y="1326547"/>
                  </a:moveTo>
                  <a:cubicBezTo>
                    <a:pt x="94860" y="1321485"/>
                    <a:pt x="317344" y="1321219"/>
                    <a:pt x="317428" y="1326771"/>
                  </a:cubicBezTo>
                  <a:cubicBezTo>
                    <a:pt x="321831" y="1607599"/>
                    <a:pt x="330385" y="1577190"/>
                    <a:pt x="310809" y="1577190"/>
                  </a:cubicBezTo>
                  <a:cubicBezTo>
                    <a:pt x="156999" y="1577162"/>
                    <a:pt x="129681" y="1577064"/>
                    <a:pt x="99544" y="1577344"/>
                  </a:cubicBezTo>
                  <a:cubicBezTo>
                    <a:pt x="98773" y="1546627"/>
                    <a:pt x="95071" y="1334482"/>
                    <a:pt x="94944" y="1326547"/>
                  </a:cubicBezTo>
                  <a:close/>
                  <a:moveTo>
                    <a:pt x="104200" y="1804645"/>
                  </a:moveTo>
                  <a:cubicBezTo>
                    <a:pt x="101031" y="1551253"/>
                    <a:pt x="87063" y="1590186"/>
                    <a:pt x="142737" y="1590186"/>
                  </a:cubicBezTo>
                  <a:cubicBezTo>
                    <a:pt x="154390" y="1590186"/>
                    <a:pt x="313024" y="1590214"/>
                    <a:pt x="322925" y="1590228"/>
                  </a:cubicBezTo>
                  <a:cubicBezTo>
                    <a:pt x="323724" y="1657494"/>
                    <a:pt x="323191" y="1624338"/>
                    <a:pt x="326515" y="1847138"/>
                  </a:cubicBezTo>
                  <a:cubicBezTo>
                    <a:pt x="63798" y="1847334"/>
                    <a:pt x="104845" y="1855536"/>
                    <a:pt x="104200" y="1804645"/>
                  </a:cubicBezTo>
                  <a:close/>
                  <a:moveTo>
                    <a:pt x="108575" y="2091515"/>
                  </a:moveTo>
                  <a:cubicBezTo>
                    <a:pt x="105925" y="1925045"/>
                    <a:pt x="105392" y="1893123"/>
                    <a:pt x="104915" y="1858620"/>
                  </a:cubicBezTo>
                  <a:cubicBezTo>
                    <a:pt x="192674" y="1857695"/>
                    <a:pt x="226429" y="1860233"/>
                    <a:pt x="326725" y="1860163"/>
                  </a:cubicBezTo>
                  <a:cubicBezTo>
                    <a:pt x="329207" y="2022861"/>
                    <a:pt x="326978" y="2004257"/>
                    <a:pt x="329193" y="2115573"/>
                  </a:cubicBezTo>
                  <a:cubicBezTo>
                    <a:pt x="70684" y="2116414"/>
                    <a:pt x="108982" y="2117802"/>
                    <a:pt x="108575" y="2091515"/>
                  </a:cubicBezTo>
                  <a:close/>
                  <a:moveTo>
                    <a:pt x="112572" y="2378441"/>
                  </a:moveTo>
                  <a:cubicBezTo>
                    <a:pt x="106177" y="2085599"/>
                    <a:pt x="99516" y="2126858"/>
                    <a:pt x="142751" y="2126858"/>
                  </a:cubicBezTo>
                  <a:cubicBezTo>
                    <a:pt x="225461" y="2126858"/>
                    <a:pt x="227004" y="2128611"/>
                    <a:pt x="310837" y="2128611"/>
                  </a:cubicBezTo>
                  <a:cubicBezTo>
                    <a:pt x="332671" y="2128611"/>
                    <a:pt x="332237" y="2087968"/>
                    <a:pt x="334999" y="2377964"/>
                  </a:cubicBezTo>
                  <a:cubicBezTo>
                    <a:pt x="335055" y="2384343"/>
                    <a:pt x="339403" y="2382689"/>
                    <a:pt x="310837" y="2382689"/>
                  </a:cubicBezTo>
                  <a:cubicBezTo>
                    <a:pt x="89251" y="2382689"/>
                    <a:pt x="112684" y="2383418"/>
                    <a:pt x="112572" y="2378441"/>
                  </a:cubicBezTo>
                  <a:close/>
                  <a:moveTo>
                    <a:pt x="112951" y="2395321"/>
                  </a:moveTo>
                  <a:cubicBezTo>
                    <a:pt x="147364" y="2395293"/>
                    <a:pt x="334102" y="2395741"/>
                    <a:pt x="335153" y="2395741"/>
                  </a:cubicBezTo>
                  <a:cubicBezTo>
                    <a:pt x="338126" y="2691023"/>
                    <a:pt x="352262" y="2650829"/>
                    <a:pt x="310823" y="2650829"/>
                  </a:cubicBezTo>
                  <a:cubicBezTo>
                    <a:pt x="143648" y="2650801"/>
                    <a:pt x="134365" y="2650815"/>
                    <a:pt x="115573" y="2650773"/>
                  </a:cubicBezTo>
                  <a:cubicBezTo>
                    <a:pt x="114255" y="2555411"/>
                    <a:pt x="116372" y="2551682"/>
                    <a:pt x="112951" y="2395321"/>
                  </a:cubicBezTo>
                  <a:close/>
                  <a:moveTo>
                    <a:pt x="121407" y="2919081"/>
                  </a:moveTo>
                  <a:cubicBezTo>
                    <a:pt x="116330" y="2669910"/>
                    <a:pt x="116793" y="2737176"/>
                    <a:pt x="115755" y="2663783"/>
                  </a:cubicBezTo>
                  <a:cubicBezTo>
                    <a:pt x="356694" y="2664400"/>
                    <a:pt x="339473" y="2662409"/>
                    <a:pt x="339515" y="2665648"/>
                  </a:cubicBezTo>
                  <a:cubicBezTo>
                    <a:pt x="344044" y="2955462"/>
                    <a:pt x="356455" y="2917455"/>
                    <a:pt x="310809" y="2917455"/>
                  </a:cubicBezTo>
                  <a:cubicBezTo>
                    <a:pt x="219501" y="2917469"/>
                    <a:pt x="218548" y="2919530"/>
                    <a:pt x="121407" y="2919081"/>
                  </a:cubicBezTo>
                  <a:close/>
                  <a:moveTo>
                    <a:pt x="121687" y="2932105"/>
                  </a:moveTo>
                  <a:cubicBezTo>
                    <a:pt x="198270" y="2932442"/>
                    <a:pt x="209545" y="2930843"/>
                    <a:pt x="343666" y="2930437"/>
                  </a:cubicBezTo>
                  <a:cubicBezTo>
                    <a:pt x="348434" y="3234579"/>
                    <a:pt x="359554" y="3185580"/>
                    <a:pt x="310823" y="3185580"/>
                  </a:cubicBezTo>
                  <a:cubicBezTo>
                    <a:pt x="226752" y="3185580"/>
                    <a:pt x="226667" y="3187165"/>
                    <a:pt x="142737" y="3187165"/>
                  </a:cubicBezTo>
                  <a:cubicBezTo>
                    <a:pt x="117396" y="3187165"/>
                    <a:pt x="127802" y="3219915"/>
                    <a:pt x="121687" y="2932105"/>
                  </a:cubicBezTo>
                  <a:close/>
                  <a:moveTo>
                    <a:pt x="127493" y="3430798"/>
                  </a:moveTo>
                  <a:cubicBezTo>
                    <a:pt x="123314" y="3163009"/>
                    <a:pt x="123272" y="3200175"/>
                    <a:pt x="142737" y="3200175"/>
                  </a:cubicBezTo>
                  <a:cubicBezTo>
                    <a:pt x="383044" y="3200175"/>
                    <a:pt x="348223" y="3183057"/>
                    <a:pt x="349135" y="3239654"/>
                  </a:cubicBezTo>
                  <a:cubicBezTo>
                    <a:pt x="350593" y="3333011"/>
                    <a:pt x="348812" y="3335507"/>
                    <a:pt x="350313" y="3430995"/>
                  </a:cubicBezTo>
                  <a:cubicBezTo>
                    <a:pt x="350748" y="3458431"/>
                    <a:pt x="358601" y="3452613"/>
                    <a:pt x="310837" y="3452613"/>
                  </a:cubicBezTo>
                  <a:cubicBezTo>
                    <a:pt x="98408" y="3452613"/>
                    <a:pt x="127956" y="3460856"/>
                    <a:pt x="127493" y="3430798"/>
                  </a:cubicBezTo>
                  <a:close/>
                  <a:moveTo>
                    <a:pt x="132584" y="3717780"/>
                  </a:moveTo>
                  <a:cubicBezTo>
                    <a:pt x="125572" y="3425597"/>
                    <a:pt x="123468" y="3465973"/>
                    <a:pt x="142737" y="3465973"/>
                  </a:cubicBezTo>
                  <a:cubicBezTo>
                    <a:pt x="393940" y="3465973"/>
                    <a:pt x="350649" y="3449402"/>
                    <a:pt x="351631" y="3526665"/>
                  </a:cubicBezTo>
                  <a:cubicBezTo>
                    <a:pt x="352402" y="3587945"/>
                    <a:pt x="353356" y="3657159"/>
                    <a:pt x="354955" y="3718145"/>
                  </a:cubicBezTo>
                  <a:cubicBezTo>
                    <a:pt x="355053" y="3722070"/>
                    <a:pt x="361658" y="3720921"/>
                    <a:pt x="310837" y="3720921"/>
                  </a:cubicBezTo>
                  <a:cubicBezTo>
                    <a:pt x="117929" y="3720921"/>
                    <a:pt x="132836" y="3728702"/>
                    <a:pt x="132584" y="3717780"/>
                  </a:cubicBezTo>
                  <a:close/>
                  <a:moveTo>
                    <a:pt x="138011" y="3990196"/>
                  </a:moveTo>
                  <a:cubicBezTo>
                    <a:pt x="133341" y="3706719"/>
                    <a:pt x="127647" y="3736258"/>
                    <a:pt x="142737" y="3736258"/>
                  </a:cubicBezTo>
                  <a:cubicBezTo>
                    <a:pt x="397642" y="3736258"/>
                    <a:pt x="355235" y="3706537"/>
                    <a:pt x="356918" y="3813703"/>
                  </a:cubicBezTo>
                  <a:cubicBezTo>
                    <a:pt x="358404" y="3908812"/>
                    <a:pt x="359456" y="3907256"/>
                    <a:pt x="360887" y="3990393"/>
                  </a:cubicBezTo>
                  <a:cubicBezTo>
                    <a:pt x="333653" y="3990281"/>
                    <a:pt x="151123" y="3990196"/>
                    <a:pt x="138011" y="3990196"/>
                  </a:cubicBezTo>
                  <a:close/>
                  <a:moveTo>
                    <a:pt x="142737" y="4003207"/>
                  </a:moveTo>
                  <a:cubicBezTo>
                    <a:pt x="340300" y="4003333"/>
                    <a:pt x="337579" y="4003319"/>
                    <a:pt x="361111" y="4003431"/>
                  </a:cubicBezTo>
                  <a:cubicBezTo>
                    <a:pt x="363046" y="4138608"/>
                    <a:pt x="362429" y="4132496"/>
                    <a:pt x="364631" y="4257032"/>
                  </a:cubicBezTo>
                  <a:cubicBezTo>
                    <a:pt x="308453" y="4256373"/>
                    <a:pt x="226934" y="4257102"/>
                    <a:pt x="142568" y="4257102"/>
                  </a:cubicBezTo>
                  <a:cubicBezTo>
                    <a:pt x="141278" y="3983481"/>
                    <a:pt x="132485" y="4003207"/>
                    <a:pt x="142737" y="4003207"/>
                  </a:cubicBezTo>
                  <a:close/>
                  <a:moveTo>
                    <a:pt x="142737" y="4270099"/>
                  </a:moveTo>
                  <a:cubicBezTo>
                    <a:pt x="399493" y="4270099"/>
                    <a:pt x="364701" y="4261392"/>
                    <a:pt x="365276" y="4292222"/>
                  </a:cubicBezTo>
                  <a:cubicBezTo>
                    <a:pt x="370535" y="4571381"/>
                    <a:pt x="380576" y="4525873"/>
                    <a:pt x="310823" y="4525873"/>
                  </a:cubicBezTo>
                  <a:cubicBezTo>
                    <a:pt x="229907" y="4525873"/>
                    <a:pt x="227355" y="4524205"/>
                    <a:pt x="146579" y="4524149"/>
                  </a:cubicBezTo>
                  <a:cubicBezTo>
                    <a:pt x="140170" y="4250808"/>
                    <a:pt x="143732" y="4270099"/>
                    <a:pt x="142737" y="4270099"/>
                  </a:cubicBezTo>
                  <a:close/>
                  <a:moveTo>
                    <a:pt x="149005" y="4770530"/>
                  </a:moveTo>
                  <a:cubicBezTo>
                    <a:pt x="147547" y="4677426"/>
                    <a:pt x="149131" y="4674538"/>
                    <a:pt x="147631" y="4579078"/>
                  </a:cubicBezTo>
                  <a:cubicBezTo>
                    <a:pt x="146747" y="4521640"/>
                    <a:pt x="109487" y="4537874"/>
                    <a:pt x="367590" y="4539010"/>
                  </a:cubicBezTo>
                  <a:cubicBezTo>
                    <a:pt x="368754" y="4670556"/>
                    <a:pt x="372105" y="4671131"/>
                    <a:pt x="373522" y="4792892"/>
                  </a:cubicBezTo>
                  <a:cubicBezTo>
                    <a:pt x="120467" y="4788349"/>
                    <a:pt x="149608" y="4809084"/>
                    <a:pt x="149005" y="4770530"/>
                  </a:cubicBezTo>
                  <a:close/>
                  <a:moveTo>
                    <a:pt x="153324" y="5057400"/>
                  </a:moveTo>
                  <a:cubicBezTo>
                    <a:pt x="151894" y="4988999"/>
                    <a:pt x="151024" y="4938009"/>
                    <a:pt x="150281" y="4866200"/>
                  </a:cubicBezTo>
                  <a:cubicBezTo>
                    <a:pt x="149496" y="4790677"/>
                    <a:pt x="133930" y="4807935"/>
                    <a:pt x="226878" y="4806182"/>
                  </a:cubicBezTo>
                  <a:cubicBezTo>
                    <a:pt x="287319" y="4805117"/>
                    <a:pt x="338168" y="4805271"/>
                    <a:pt x="373662" y="4805930"/>
                  </a:cubicBezTo>
                  <a:cubicBezTo>
                    <a:pt x="374293" y="4878720"/>
                    <a:pt x="371937" y="4914316"/>
                    <a:pt x="376551" y="5061901"/>
                  </a:cubicBezTo>
                  <a:cubicBezTo>
                    <a:pt x="133411" y="5061901"/>
                    <a:pt x="153380" y="5059854"/>
                    <a:pt x="153324" y="5057400"/>
                  </a:cubicBezTo>
                  <a:close/>
                  <a:moveTo>
                    <a:pt x="153661" y="5073144"/>
                  </a:moveTo>
                  <a:cubicBezTo>
                    <a:pt x="228462" y="5073299"/>
                    <a:pt x="205408" y="5074911"/>
                    <a:pt x="376958" y="5074911"/>
                  </a:cubicBezTo>
                  <a:cubicBezTo>
                    <a:pt x="380716" y="5197373"/>
                    <a:pt x="378570" y="5244955"/>
                    <a:pt x="379664" y="5328344"/>
                  </a:cubicBezTo>
                  <a:cubicBezTo>
                    <a:pt x="155666" y="5329255"/>
                    <a:pt x="231099" y="5329718"/>
                    <a:pt x="158667" y="5329900"/>
                  </a:cubicBezTo>
                  <a:cubicBezTo>
                    <a:pt x="158653" y="5328470"/>
                    <a:pt x="153689" y="5074224"/>
                    <a:pt x="153661" y="5073144"/>
                  </a:cubicBezTo>
                  <a:close/>
                  <a:moveTo>
                    <a:pt x="158906" y="5344523"/>
                  </a:moveTo>
                  <a:cubicBezTo>
                    <a:pt x="158878" y="5342714"/>
                    <a:pt x="139778" y="5342434"/>
                    <a:pt x="379846" y="5341369"/>
                  </a:cubicBezTo>
                  <a:cubicBezTo>
                    <a:pt x="381361" y="5439576"/>
                    <a:pt x="383801" y="5443810"/>
                    <a:pt x="385652" y="5597914"/>
                  </a:cubicBezTo>
                  <a:cubicBezTo>
                    <a:pt x="287249" y="5597564"/>
                    <a:pt x="233581" y="5598026"/>
                    <a:pt x="162748" y="5598083"/>
                  </a:cubicBezTo>
                  <a:cubicBezTo>
                    <a:pt x="160981" y="5515030"/>
                    <a:pt x="160238" y="5427730"/>
                    <a:pt x="158906" y="5344523"/>
                  </a:cubicBezTo>
                  <a:close/>
                  <a:moveTo>
                    <a:pt x="166422" y="5823196"/>
                  </a:moveTo>
                  <a:cubicBezTo>
                    <a:pt x="165371" y="5567814"/>
                    <a:pt x="143312" y="5611303"/>
                    <a:pt x="226794" y="5610966"/>
                  </a:cubicBezTo>
                  <a:cubicBezTo>
                    <a:pt x="283841" y="5610812"/>
                    <a:pt x="321761" y="5610756"/>
                    <a:pt x="385806" y="5610938"/>
                  </a:cubicBezTo>
                  <a:cubicBezTo>
                    <a:pt x="388863" y="5886789"/>
                    <a:pt x="385848" y="5550822"/>
                    <a:pt x="388162" y="5865984"/>
                  </a:cubicBezTo>
                  <a:cubicBezTo>
                    <a:pt x="122445" y="5867372"/>
                    <a:pt x="166633" y="5872573"/>
                    <a:pt x="166422" y="5823196"/>
                  </a:cubicBezTo>
                  <a:close/>
                  <a:moveTo>
                    <a:pt x="170587" y="6110234"/>
                  </a:moveTo>
                  <a:cubicBezTo>
                    <a:pt x="166198" y="5830192"/>
                    <a:pt x="149258" y="5876064"/>
                    <a:pt x="226639" y="5878083"/>
                  </a:cubicBezTo>
                  <a:cubicBezTo>
                    <a:pt x="274361" y="5879386"/>
                    <a:pt x="314637" y="5879386"/>
                    <a:pt x="388275" y="5879022"/>
                  </a:cubicBezTo>
                  <a:cubicBezTo>
                    <a:pt x="389635" y="6016877"/>
                    <a:pt x="392916" y="6008774"/>
                    <a:pt x="394375" y="6132147"/>
                  </a:cubicBezTo>
                  <a:cubicBezTo>
                    <a:pt x="137856" y="6129034"/>
                    <a:pt x="171176" y="6146265"/>
                    <a:pt x="170587" y="6110234"/>
                  </a:cubicBezTo>
                  <a:close/>
                  <a:moveTo>
                    <a:pt x="174626" y="6402081"/>
                  </a:moveTo>
                  <a:cubicBezTo>
                    <a:pt x="174388" y="6331871"/>
                    <a:pt x="174486" y="6347447"/>
                    <a:pt x="171190" y="6146447"/>
                  </a:cubicBezTo>
                  <a:cubicBezTo>
                    <a:pt x="239176" y="6146026"/>
                    <a:pt x="257786" y="6143531"/>
                    <a:pt x="394515" y="6145199"/>
                  </a:cubicBezTo>
                  <a:cubicBezTo>
                    <a:pt x="395132" y="6215269"/>
                    <a:pt x="396114" y="6373145"/>
                    <a:pt x="396492" y="6402096"/>
                  </a:cubicBezTo>
                  <a:lnTo>
                    <a:pt x="174626" y="6402081"/>
                  </a:lnTo>
                  <a:close/>
                  <a:moveTo>
                    <a:pt x="394908" y="5341298"/>
                  </a:moveTo>
                  <a:cubicBezTo>
                    <a:pt x="631723" y="5340331"/>
                    <a:pt x="613478" y="5343205"/>
                    <a:pt x="613506" y="5344775"/>
                  </a:cubicBezTo>
                  <a:cubicBezTo>
                    <a:pt x="618078" y="5636959"/>
                    <a:pt x="643727" y="5596624"/>
                    <a:pt x="562994" y="5597605"/>
                  </a:cubicBezTo>
                  <a:cubicBezTo>
                    <a:pt x="508386" y="5598195"/>
                    <a:pt x="475473" y="5598180"/>
                    <a:pt x="397165" y="5597956"/>
                  </a:cubicBezTo>
                  <a:cubicBezTo>
                    <a:pt x="393758" y="5321152"/>
                    <a:pt x="386732" y="5341340"/>
                    <a:pt x="394908" y="5341298"/>
                  </a:cubicBezTo>
                  <a:close/>
                  <a:moveTo>
                    <a:pt x="399549" y="5823224"/>
                  </a:moveTo>
                  <a:cubicBezTo>
                    <a:pt x="399549" y="5566902"/>
                    <a:pt x="372652" y="5611107"/>
                    <a:pt x="478937" y="5611107"/>
                  </a:cubicBezTo>
                  <a:cubicBezTo>
                    <a:pt x="558170" y="5611107"/>
                    <a:pt x="555028" y="5610406"/>
                    <a:pt x="619424" y="5610181"/>
                  </a:cubicBezTo>
                  <a:cubicBezTo>
                    <a:pt x="619144" y="5769837"/>
                    <a:pt x="621570" y="5793390"/>
                    <a:pt x="623407" y="5865353"/>
                  </a:cubicBezTo>
                  <a:cubicBezTo>
                    <a:pt x="359947" y="5865633"/>
                    <a:pt x="399549" y="5880228"/>
                    <a:pt x="399549" y="5823224"/>
                  </a:cubicBezTo>
                  <a:close/>
                  <a:moveTo>
                    <a:pt x="405566" y="6110206"/>
                  </a:moveTo>
                  <a:cubicBezTo>
                    <a:pt x="401232" y="5832617"/>
                    <a:pt x="373886" y="5878770"/>
                    <a:pt x="478937" y="5878770"/>
                  </a:cubicBezTo>
                  <a:cubicBezTo>
                    <a:pt x="562713" y="5878770"/>
                    <a:pt x="551172" y="5878476"/>
                    <a:pt x="623716" y="5878391"/>
                  </a:cubicBezTo>
                  <a:cubicBezTo>
                    <a:pt x="626296" y="5992848"/>
                    <a:pt x="623996" y="6007218"/>
                    <a:pt x="626029" y="6132245"/>
                  </a:cubicBezTo>
                  <a:cubicBezTo>
                    <a:pt x="370717" y="6132512"/>
                    <a:pt x="406028" y="6140348"/>
                    <a:pt x="405566" y="6110206"/>
                  </a:cubicBezTo>
                  <a:close/>
                  <a:moveTo>
                    <a:pt x="407992" y="6402109"/>
                  </a:moveTo>
                  <a:cubicBezTo>
                    <a:pt x="407571" y="6370215"/>
                    <a:pt x="406589" y="6211877"/>
                    <a:pt x="406000" y="6145339"/>
                  </a:cubicBezTo>
                  <a:cubicBezTo>
                    <a:pt x="482989" y="6146223"/>
                    <a:pt x="568028" y="6145326"/>
                    <a:pt x="626254" y="6145255"/>
                  </a:cubicBezTo>
                  <a:cubicBezTo>
                    <a:pt x="629732" y="6358859"/>
                    <a:pt x="629311" y="6338040"/>
                    <a:pt x="630769" y="6400133"/>
                  </a:cubicBezTo>
                  <a:cubicBezTo>
                    <a:pt x="551971" y="6400399"/>
                    <a:pt x="586567" y="6402123"/>
                    <a:pt x="407992" y="6402109"/>
                  </a:cubicBezTo>
                  <a:close/>
                  <a:moveTo>
                    <a:pt x="633672" y="5822986"/>
                  </a:moveTo>
                  <a:cubicBezTo>
                    <a:pt x="625693" y="5576786"/>
                    <a:pt x="629437" y="5610139"/>
                    <a:pt x="647149" y="5610139"/>
                  </a:cubicBezTo>
                  <a:cubicBezTo>
                    <a:pt x="885409" y="5610139"/>
                    <a:pt x="852958" y="5604700"/>
                    <a:pt x="853070" y="5631786"/>
                  </a:cubicBezTo>
                  <a:cubicBezTo>
                    <a:pt x="854234" y="5906893"/>
                    <a:pt x="870403" y="5864330"/>
                    <a:pt x="815263" y="5864330"/>
                  </a:cubicBezTo>
                  <a:cubicBezTo>
                    <a:pt x="604629" y="5864330"/>
                    <a:pt x="635523" y="5880466"/>
                    <a:pt x="633672" y="5822986"/>
                  </a:cubicBezTo>
                  <a:close/>
                  <a:moveTo>
                    <a:pt x="637164" y="6110262"/>
                  </a:moveTo>
                  <a:cubicBezTo>
                    <a:pt x="633055" y="5847492"/>
                    <a:pt x="633167" y="5878377"/>
                    <a:pt x="647149" y="5878377"/>
                  </a:cubicBezTo>
                  <a:cubicBezTo>
                    <a:pt x="893725" y="5878377"/>
                    <a:pt x="855861" y="5863628"/>
                    <a:pt x="856730" y="5919090"/>
                  </a:cubicBezTo>
                  <a:cubicBezTo>
                    <a:pt x="860643" y="6170210"/>
                    <a:pt x="878046" y="6133437"/>
                    <a:pt x="815249" y="6133437"/>
                  </a:cubicBezTo>
                  <a:cubicBezTo>
                    <a:pt x="608135" y="6133437"/>
                    <a:pt x="637613" y="6138470"/>
                    <a:pt x="637164" y="6110262"/>
                  </a:cubicBezTo>
                  <a:close/>
                  <a:moveTo>
                    <a:pt x="864640" y="6397693"/>
                  </a:moveTo>
                  <a:cubicBezTo>
                    <a:pt x="864626" y="6405250"/>
                    <a:pt x="883768" y="6400091"/>
                    <a:pt x="647135" y="6400091"/>
                  </a:cubicBezTo>
                  <a:cubicBezTo>
                    <a:pt x="639730" y="6400091"/>
                    <a:pt x="642339" y="6428719"/>
                    <a:pt x="637725" y="6145227"/>
                  </a:cubicBezTo>
                  <a:cubicBezTo>
                    <a:pt x="737629" y="6145171"/>
                    <a:pt x="714658" y="6146629"/>
                    <a:pt x="862087" y="6146405"/>
                  </a:cubicBezTo>
                  <a:cubicBezTo>
                    <a:pt x="862115" y="6148045"/>
                    <a:pt x="864696" y="6350980"/>
                    <a:pt x="864640" y="6397693"/>
                  </a:cubicBezTo>
                  <a:close/>
                  <a:moveTo>
                    <a:pt x="866869" y="5823140"/>
                  </a:moveTo>
                  <a:cubicBezTo>
                    <a:pt x="863756" y="5575623"/>
                    <a:pt x="852579" y="5611317"/>
                    <a:pt x="899418" y="5610686"/>
                  </a:cubicBezTo>
                  <a:cubicBezTo>
                    <a:pt x="1116138" y="5607756"/>
                    <a:pt x="1086814" y="5606606"/>
                    <a:pt x="1087445" y="5631940"/>
                  </a:cubicBezTo>
                  <a:cubicBezTo>
                    <a:pt x="1093966" y="5903136"/>
                    <a:pt x="1093812" y="5865451"/>
                    <a:pt x="1067574" y="5865157"/>
                  </a:cubicBezTo>
                  <a:cubicBezTo>
                    <a:pt x="831390" y="5862605"/>
                    <a:pt x="867543" y="5877803"/>
                    <a:pt x="866869" y="5823140"/>
                  </a:cubicBezTo>
                  <a:close/>
                  <a:moveTo>
                    <a:pt x="873054" y="6110206"/>
                  </a:moveTo>
                  <a:cubicBezTo>
                    <a:pt x="868861" y="5842305"/>
                    <a:pt x="853056" y="5877368"/>
                    <a:pt x="899306" y="5877550"/>
                  </a:cubicBezTo>
                  <a:cubicBezTo>
                    <a:pt x="1126277" y="5878461"/>
                    <a:pt x="1090320" y="5867512"/>
                    <a:pt x="1091120" y="5919090"/>
                  </a:cubicBezTo>
                  <a:cubicBezTo>
                    <a:pt x="1092606" y="6013723"/>
                    <a:pt x="1093420" y="6019962"/>
                    <a:pt x="1094836" y="6110430"/>
                  </a:cubicBezTo>
                  <a:cubicBezTo>
                    <a:pt x="1095299" y="6140657"/>
                    <a:pt x="1115871" y="6133086"/>
                    <a:pt x="983433" y="6133185"/>
                  </a:cubicBezTo>
                  <a:cubicBezTo>
                    <a:pt x="852579" y="6133185"/>
                    <a:pt x="873545" y="6141021"/>
                    <a:pt x="873054" y="6110206"/>
                  </a:cubicBezTo>
                  <a:close/>
                  <a:moveTo>
                    <a:pt x="1067462" y="6401212"/>
                  </a:moveTo>
                  <a:cubicBezTo>
                    <a:pt x="1014888" y="6401633"/>
                    <a:pt x="1006403" y="6401562"/>
                    <a:pt x="876111" y="6401520"/>
                  </a:cubicBezTo>
                  <a:cubicBezTo>
                    <a:pt x="876181" y="6352901"/>
                    <a:pt x="873615" y="6148101"/>
                    <a:pt x="873587" y="6146405"/>
                  </a:cubicBezTo>
                  <a:cubicBezTo>
                    <a:pt x="978791" y="6146195"/>
                    <a:pt x="854921" y="6146293"/>
                    <a:pt x="1095299" y="6146124"/>
                  </a:cubicBezTo>
                  <a:cubicBezTo>
                    <a:pt x="1098202" y="6448907"/>
                    <a:pt x="1109869" y="6400862"/>
                    <a:pt x="1067462" y="6401212"/>
                  </a:cubicBezTo>
                  <a:close/>
                  <a:moveTo>
                    <a:pt x="1096995" y="5535947"/>
                  </a:moveTo>
                  <a:cubicBezTo>
                    <a:pt x="1095537" y="5442773"/>
                    <a:pt x="1096042" y="5444399"/>
                    <a:pt x="1094471" y="5344495"/>
                  </a:cubicBezTo>
                  <a:cubicBezTo>
                    <a:pt x="1094443" y="5342210"/>
                    <a:pt x="1075792" y="5342252"/>
                    <a:pt x="1316814" y="5342210"/>
                  </a:cubicBezTo>
                  <a:cubicBezTo>
                    <a:pt x="1316828" y="5343247"/>
                    <a:pt x="1317614" y="5383301"/>
                    <a:pt x="1319549" y="5596905"/>
                  </a:cubicBezTo>
                  <a:cubicBezTo>
                    <a:pt x="1054098" y="5596905"/>
                    <a:pt x="1098300" y="5619252"/>
                    <a:pt x="1096995" y="5535947"/>
                  </a:cubicBezTo>
                  <a:close/>
                  <a:moveTo>
                    <a:pt x="1151589" y="5611387"/>
                  </a:moveTo>
                  <a:cubicBezTo>
                    <a:pt x="1235716" y="5611387"/>
                    <a:pt x="1235983" y="5609915"/>
                    <a:pt x="1319647" y="5609915"/>
                  </a:cubicBezTo>
                  <a:cubicBezTo>
                    <a:pt x="1320895" y="5776272"/>
                    <a:pt x="1322255" y="5793376"/>
                    <a:pt x="1323756" y="5864708"/>
                  </a:cubicBezTo>
                  <a:cubicBezTo>
                    <a:pt x="1232014" y="5864708"/>
                    <a:pt x="1200587" y="5866110"/>
                    <a:pt x="1101932" y="5865465"/>
                  </a:cubicBezTo>
                  <a:cubicBezTo>
                    <a:pt x="1099464" y="5567421"/>
                    <a:pt x="1081009" y="5611387"/>
                    <a:pt x="1151589" y="5611387"/>
                  </a:cubicBezTo>
                  <a:close/>
                  <a:moveTo>
                    <a:pt x="1106321" y="6110206"/>
                  </a:moveTo>
                  <a:cubicBezTo>
                    <a:pt x="1102044" y="5836052"/>
                    <a:pt x="1086828" y="5878630"/>
                    <a:pt x="1151589" y="5878630"/>
                  </a:cubicBezTo>
                  <a:cubicBezTo>
                    <a:pt x="1358268" y="5878630"/>
                    <a:pt x="1323826" y="5860432"/>
                    <a:pt x="1324738" y="5919090"/>
                  </a:cubicBezTo>
                  <a:cubicBezTo>
                    <a:pt x="1328089" y="6131081"/>
                    <a:pt x="1327837" y="6115618"/>
                    <a:pt x="1328131" y="6133507"/>
                  </a:cubicBezTo>
                  <a:cubicBezTo>
                    <a:pt x="1070729" y="6133857"/>
                    <a:pt x="1106798" y="6140489"/>
                    <a:pt x="1106321" y="6110206"/>
                  </a:cubicBezTo>
                  <a:close/>
                  <a:moveTo>
                    <a:pt x="1319787" y="6401100"/>
                  </a:moveTo>
                  <a:cubicBezTo>
                    <a:pt x="1084529" y="6401100"/>
                    <a:pt x="1109056" y="6402123"/>
                    <a:pt x="1109000" y="6397679"/>
                  </a:cubicBezTo>
                  <a:cubicBezTo>
                    <a:pt x="1104905" y="6094574"/>
                    <a:pt x="1094471" y="6146138"/>
                    <a:pt x="1151603" y="6146097"/>
                  </a:cubicBezTo>
                  <a:cubicBezTo>
                    <a:pt x="1235955" y="6146097"/>
                    <a:pt x="1235632" y="6146545"/>
                    <a:pt x="1319787" y="6146545"/>
                  </a:cubicBezTo>
                  <a:cubicBezTo>
                    <a:pt x="1331371" y="6146545"/>
                    <a:pt x="1328019" y="6137390"/>
                    <a:pt x="1329590" y="6206283"/>
                  </a:cubicBezTo>
                  <a:cubicBezTo>
                    <a:pt x="1334750" y="6430962"/>
                    <a:pt x="1336293" y="6401100"/>
                    <a:pt x="1319787" y="6401100"/>
                  </a:cubicBezTo>
                  <a:close/>
                  <a:moveTo>
                    <a:pt x="1331315" y="5631730"/>
                  </a:moveTo>
                  <a:cubicBezTo>
                    <a:pt x="1331104" y="5597928"/>
                    <a:pt x="1299383" y="5613097"/>
                    <a:pt x="1552480" y="5609705"/>
                  </a:cubicBezTo>
                  <a:cubicBezTo>
                    <a:pt x="1555032" y="5766066"/>
                    <a:pt x="1554976" y="5769641"/>
                    <a:pt x="1556603" y="5823448"/>
                  </a:cubicBezTo>
                  <a:cubicBezTo>
                    <a:pt x="1558426" y="5883663"/>
                    <a:pt x="1593611" y="5865339"/>
                    <a:pt x="1335255" y="5864722"/>
                  </a:cubicBezTo>
                  <a:cubicBezTo>
                    <a:pt x="1334161" y="5812779"/>
                    <a:pt x="1332058" y="5751527"/>
                    <a:pt x="1331315" y="5631730"/>
                  </a:cubicBezTo>
                  <a:close/>
                  <a:moveTo>
                    <a:pt x="1335508" y="5877732"/>
                  </a:moveTo>
                  <a:cubicBezTo>
                    <a:pt x="1599851" y="5878391"/>
                    <a:pt x="1558019" y="5868171"/>
                    <a:pt x="1558804" y="5919048"/>
                  </a:cubicBezTo>
                  <a:cubicBezTo>
                    <a:pt x="1560291" y="6014957"/>
                    <a:pt x="1561132" y="6011059"/>
                    <a:pt x="1562745" y="6110416"/>
                  </a:cubicBezTo>
                  <a:cubicBezTo>
                    <a:pt x="1563208" y="6139956"/>
                    <a:pt x="1598968" y="6132427"/>
                    <a:pt x="1339617" y="6133465"/>
                  </a:cubicBezTo>
                  <a:cubicBezTo>
                    <a:pt x="1338971" y="6095261"/>
                    <a:pt x="1336195" y="5913160"/>
                    <a:pt x="1335508" y="5877732"/>
                  </a:cubicBezTo>
                  <a:close/>
                  <a:moveTo>
                    <a:pt x="1343824" y="6401058"/>
                  </a:moveTo>
                  <a:cubicBezTo>
                    <a:pt x="1343501" y="6290457"/>
                    <a:pt x="1340977" y="6208779"/>
                    <a:pt x="1339855" y="6146489"/>
                  </a:cubicBezTo>
                  <a:cubicBezTo>
                    <a:pt x="1416942" y="6146167"/>
                    <a:pt x="1442493" y="6143503"/>
                    <a:pt x="1563180" y="6145213"/>
                  </a:cubicBezTo>
                  <a:cubicBezTo>
                    <a:pt x="1563881" y="6235219"/>
                    <a:pt x="1561160" y="6188071"/>
                    <a:pt x="1565087" y="6397833"/>
                  </a:cubicBezTo>
                  <a:cubicBezTo>
                    <a:pt x="1565143" y="6400974"/>
                    <a:pt x="1584594" y="6400525"/>
                    <a:pt x="1343824" y="6401058"/>
                  </a:cubicBezTo>
                  <a:close/>
                  <a:moveTo>
                    <a:pt x="1568102" y="5823028"/>
                  </a:moveTo>
                  <a:cubicBezTo>
                    <a:pt x="1566293" y="5763290"/>
                    <a:pt x="1566405" y="5759238"/>
                    <a:pt x="1563965" y="5609550"/>
                  </a:cubicBezTo>
                  <a:cubicBezTo>
                    <a:pt x="1717985" y="5607139"/>
                    <a:pt x="1719430" y="5610363"/>
                    <a:pt x="1786406" y="5611275"/>
                  </a:cubicBezTo>
                  <a:cubicBezTo>
                    <a:pt x="1787626" y="5679621"/>
                    <a:pt x="1790781" y="5864189"/>
                    <a:pt x="1790795" y="5865227"/>
                  </a:cubicBezTo>
                  <a:cubicBezTo>
                    <a:pt x="1531500" y="5866362"/>
                    <a:pt x="1569883" y="5881868"/>
                    <a:pt x="1568102" y="5823028"/>
                  </a:cubicBezTo>
                  <a:close/>
                  <a:moveTo>
                    <a:pt x="1569574" y="5879232"/>
                  </a:moveTo>
                  <a:cubicBezTo>
                    <a:pt x="1663139" y="5879274"/>
                    <a:pt x="1689195" y="5879429"/>
                    <a:pt x="1740325" y="5878742"/>
                  </a:cubicBezTo>
                  <a:cubicBezTo>
                    <a:pt x="1804356" y="5877873"/>
                    <a:pt x="1790824" y="5834412"/>
                    <a:pt x="1795157" y="6110459"/>
                  </a:cubicBezTo>
                  <a:cubicBezTo>
                    <a:pt x="1795619" y="6139675"/>
                    <a:pt x="1831085" y="6136143"/>
                    <a:pt x="1574539" y="6132371"/>
                  </a:cubicBezTo>
                  <a:cubicBezTo>
                    <a:pt x="1574286" y="6110374"/>
                    <a:pt x="1569602" y="5880340"/>
                    <a:pt x="1569574" y="5879232"/>
                  </a:cubicBezTo>
                  <a:close/>
                  <a:moveTo>
                    <a:pt x="1576628" y="6399992"/>
                  </a:moveTo>
                  <a:cubicBezTo>
                    <a:pt x="1572547" y="6201040"/>
                    <a:pt x="1575366" y="6233916"/>
                    <a:pt x="1574665" y="6145395"/>
                  </a:cubicBezTo>
                  <a:cubicBezTo>
                    <a:pt x="1639159" y="6146349"/>
                    <a:pt x="1647293" y="6145662"/>
                    <a:pt x="1740227" y="6146293"/>
                  </a:cubicBezTo>
                  <a:cubicBezTo>
                    <a:pt x="1818660" y="6146826"/>
                    <a:pt x="1789379" y="6102860"/>
                    <a:pt x="1799799" y="6398212"/>
                  </a:cubicBezTo>
                  <a:cubicBezTo>
                    <a:pt x="1800051" y="6405474"/>
                    <a:pt x="1807035" y="6398464"/>
                    <a:pt x="1576628" y="6399992"/>
                  </a:cubicBezTo>
                  <a:close/>
                  <a:moveTo>
                    <a:pt x="1801523" y="5823140"/>
                  </a:moveTo>
                  <a:cubicBezTo>
                    <a:pt x="1797176" y="5577235"/>
                    <a:pt x="1788958" y="5611513"/>
                    <a:pt x="1824354" y="5611513"/>
                  </a:cubicBezTo>
                  <a:cubicBezTo>
                    <a:pt x="2051128" y="5611513"/>
                    <a:pt x="2020697" y="5600381"/>
                    <a:pt x="2021693" y="5632024"/>
                  </a:cubicBezTo>
                  <a:cubicBezTo>
                    <a:pt x="2029883" y="5902533"/>
                    <a:pt x="2030780" y="5864343"/>
                    <a:pt x="1992566" y="5864343"/>
                  </a:cubicBezTo>
                  <a:cubicBezTo>
                    <a:pt x="1767965" y="5864330"/>
                    <a:pt x="1802561" y="5878167"/>
                    <a:pt x="1801523" y="5823140"/>
                  </a:cubicBezTo>
                  <a:close/>
                  <a:moveTo>
                    <a:pt x="1806642" y="6110234"/>
                  </a:moveTo>
                  <a:cubicBezTo>
                    <a:pt x="1802449" y="5842417"/>
                    <a:pt x="1793432" y="5878167"/>
                    <a:pt x="1824368" y="5878167"/>
                  </a:cubicBezTo>
                  <a:cubicBezTo>
                    <a:pt x="2062221" y="5878167"/>
                    <a:pt x="2025409" y="5864330"/>
                    <a:pt x="2026265" y="5919048"/>
                  </a:cubicBezTo>
                  <a:cubicBezTo>
                    <a:pt x="2030205" y="6170939"/>
                    <a:pt x="2039629" y="6132091"/>
                    <a:pt x="1992566" y="6132091"/>
                  </a:cubicBezTo>
                  <a:cubicBezTo>
                    <a:pt x="1777529" y="6132105"/>
                    <a:pt x="1807161" y="6143461"/>
                    <a:pt x="1806642" y="6110234"/>
                  </a:cubicBezTo>
                  <a:close/>
                  <a:moveTo>
                    <a:pt x="1811410" y="6401408"/>
                  </a:moveTo>
                  <a:cubicBezTo>
                    <a:pt x="1807652" y="6288901"/>
                    <a:pt x="1808269" y="6230467"/>
                    <a:pt x="1807161" y="6146545"/>
                  </a:cubicBezTo>
                  <a:cubicBezTo>
                    <a:pt x="1919756" y="6146657"/>
                    <a:pt x="1875792" y="6145283"/>
                    <a:pt x="2029602" y="6145087"/>
                  </a:cubicBezTo>
                  <a:lnTo>
                    <a:pt x="2033697" y="6401464"/>
                  </a:lnTo>
                  <a:cubicBezTo>
                    <a:pt x="1997923" y="6401661"/>
                    <a:pt x="1812518" y="6401423"/>
                    <a:pt x="1811410" y="6401408"/>
                  </a:cubicBezTo>
                  <a:close/>
                  <a:moveTo>
                    <a:pt x="2036586" y="5823813"/>
                  </a:moveTo>
                  <a:cubicBezTo>
                    <a:pt x="2034510" y="5573057"/>
                    <a:pt x="2018075" y="5610307"/>
                    <a:pt x="2076693" y="5610139"/>
                  </a:cubicBezTo>
                  <a:cubicBezTo>
                    <a:pt x="2284928" y="5609578"/>
                    <a:pt x="2254540" y="5603985"/>
                    <a:pt x="2255381" y="5632010"/>
                  </a:cubicBezTo>
                  <a:cubicBezTo>
                    <a:pt x="2263472" y="5899379"/>
                    <a:pt x="2258466" y="5865872"/>
                    <a:pt x="2245018" y="5865662"/>
                  </a:cubicBezTo>
                  <a:cubicBezTo>
                    <a:pt x="2001008" y="5861399"/>
                    <a:pt x="2037062" y="5879793"/>
                    <a:pt x="2036586" y="5823813"/>
                  </a:cubicBezTo>
                  <a:close/>
                  <a:moveTo>
                    <a:pt x="2040540" y="6110234"/>
                  </a:moveTo>
                  <a:cubicBezTo>
                    <a:pt x="2036221" y="5834285"/>
                    <a:pt x="2026054" y="5877326"/>
                    <a:pt x="2076651" y="5877662"/>
                  </a:cubicBezTo>
                  <a:cubicBezTo>
                    <a:pt x="2289332" y="5879386"/>
                    <a:pt x="2257821" y="5865816"/>
                    <a:pt x="2258662" y="5919090"/>
                  </a:cubicBezTo>
                  <a:cubicBezTo>
                    <a:pt x="2262463" y="6161953"/>
                    <a:pt x="2274074" y="6132371"/>
                    <a:pt x="2245018" y="6132133"/>
                  </a:cubicBezTo>
                  <a:cubicBezTo>
                    <a:pt x="2009562" y="6130226"/>
                    <a:pt x="2041045" y="6141933"/>
                    <a:pt x="2040540" y="6110234"/>
                  </a:cubicBezTo>
                  <a:close/>
                  <a:moveTo>
                    <a:pt x="2267273" y="6397693"/>
                  </a:moveTo>
                  <a:cubicBezTo>
                    <a:pt x="2267259" y="6405418"/>
                    <a:pt x="2288224" y="6399151"/>
                    <a:pt x="2076651" y="6401142"/>
                  </a:cubicBezTo>
                  <a:cubicBezTo>
                    <a:pt x="2032477" y="6401562"/>
                    <a:pt x="2045799" y="6440159"/>
                    <a:pt x="2041101" y="6145073"/>
                  </a:cubicBezTo>
                  <a:cubicBezTo>
                    <a:pt x="2135129" y="6144891"/>
                    <a:pt x="2132984" y="6144428"/>
                    <a:pt x="2264019" y="6145311"/>
                  </a:cubicBezTo>
                  <a:cubicBezTo>
                    <a:pt x="2266558" y="6301883"/>
                    <a:pt x="2267427" y="6321917"/>
                    <a:pt x="2267273" y="6397693"/>
                  </a:cubicBezTo>
                  <a:close/>
                  <a:moveTo>
                    <a:pt x="2329060" y="5610910"/>
                  </a:moveTo>
                  <a:cubicBezTo>
                    <a:pt x="2414141" y="5610910"/>
                    <a:pt x="2411168" y="5609761"/>
                    <a:pt x="2487344" y="5609648"/>
                  </a:cubicBezTo>
                  <a:cubicBezTo>
                    <a:pt x="2489616" y="5755032"/>
                    <a:pt x="2489602" y="5765070"/>
                    <a:pt x="2491481" y="5823757"/>
                  </a:cubicBezTo>
                  <a:cubicBezTo>
                    <a:pt x="2493052" y="5873849"/>
                    <a:pt x="2537029" y="5869475"/>
                    <a:pt x="2269587" y="5866040"/>
                  </a:cubicBezTo>
                  <a:cubicBezTo>
                    <a:pt x="2268268" y="5563341"/>
                    <a:pt x="2246420" y="5610910"/>
                    <a:pt x="2329060" y="5610910"/>
                  </a:cubicBezTo>
                  <a:close/>
                  <a:moveTo>
                    <a:pt x="2274930" y="6110206"/>
                  </a:moveTo>
                  <a:cubicBezTo>
                    <a:pt x="2270666" y="5836963"/>
                    <a:pt x="2249687" y="5879386"/>
                    <a:pt x="2329060" y="5879386"/>
                  </a:cubicBezTo>
                  <a:cubicBezTo>
                    <a:pt x="2411982" y="5879386"/>
                    <a:pt x="2412024" y="5878517"/>
                    <a:pt x="2492996" y="5878489"/>
                  </a:cubicBezTo>
                  <a:cubicBezTo>
                    <a:pt x="2494131" y="5929016"/>
                    <a:pt x="2494692" y="5989076"/>
                    <a:pt x="2496908" y="6132680"/>
                  </a:cubicBezTo>
                  <a:cubicBezTo>
                    <a:pt x="2240011" y="6132666"/>
                    <a:pt x="2275393" y="6140110"/>
                    <a:pt x="2274930" y="6110206"/>
                  </a:cubicBezTo>
                  <a:close/>
                  <a:moveTo>
                    <a:pt x="2497301" y="6399768"/>
                  </a:moveTo>
                  <a:cubicBezTo>
                    <a:pt x="2389810" y="6399768"/>
                    <a:pt x="2278758" y="6406638"/>
                    <a:pt x="2278772" y="6397735"/>
                  </a:cubicBezTo>
                  <a:cubicBezTo>
                    <a:pt x="2279389" y="6101009"/>
                    <a:pt x="2253403" y="6145522"/>
                    <a:pt x="2329060" y="6145522"/>
                  </a:cubicBezTo>
                  <a:cubicBezTo>
                    <a:pt x="2401899" y="6145522"/>
                    <a:pt x="2417787" y="6145690"/>
                    <a:pt x="2497118" y="6145690"/>
                  </a:cubicBezTo>
                  <a:cubicBezTo>
                    <a:pt x="2501241" y="6421260"/>
                    <a:pt x="2501746" y="6399768"/>
                    <a:pt x="2497301" y="6399768"/>
                  </a:cubicBezTo>
                  <a:close/>
                  <a:moveTo>
                    <a:pt x="2498829" y="5609634"/>
                  </a:moveTo>
                  <a:cubicBezTo>
                    <a:pt x="2581442" y="5609663"/>
                    <a:pt x="2581722" y="5611443"/>
                    <a:pt x="2665541" y="5611443"/>
                  </a:cubicBezTo>
                  <a:cubicBezTo>
                    <a:pt x="2742754" y="5611443"/>
                    <a:pt x="2715871" y="5574852"/>
                    <a:pt x="2725618" y="5823490"/>
                  </a:cubicBezTo>
                  <a:cubicBezTo>
                    <a:pt x="2727651" y="5875307"/>
                    <a:pt x="2769399" y="5865199"/>
                    <a:pt x="2504214" y="5865451"/>
                  </a:cubicBezTo>
                  <a:cubicBezTo>
                    <a:pt x="2501718" y="5765716"/>
                    <a:pt x="2502812" y="5864666"/>
                    <a:pt x="2498829" y="5609634"/>
                  </a:cubicBezTo>
                  <a:close/>
                  <a:moveTo>
                    <a:pt x="2508057" y="6110234"/>
                  </a:moveTo>
                  <a:cubicBezTo>
                    <a:pt x="2506584" y="6015868"/>
                    <a:pt x="2506753" y="6014284"/>
                    <a:pt x="2505266" y="5918838"/>
                  </a:cubicBezTo>
                  <a:cubicBezTo>
                    <a:pt x="2504481" y="5869138"/>
                    <a:pt x="2460475" y="5875910"/>
                    <a:pt x="2727399" y="5877326"/>
                  </a:cubicBezTo>
                  <a:cubicBezTo>
                    <a:pt x="2728773" y="5932381"/>
                    <a:pt x="2728941" y="5985333"/>
                    <a:pt x="2731087" y="6132890"/>
                  </a:cubicBezTo>
                  <a:cubicBezTo>
                    <a:pt x="2470950" y="6137475"/>
                    <a:pt x="2508478" y="6136367"/>
                    <a:pt x="2508057" y="6110234"/>
                  </a:cubicBezTo>
                  <a:close/>
                  <a:moveTo>
                    <a:pt x="2511745" y="6399768"/>
                  </a:moveTo>
                  <a:cubicBezTo>
                    <a:pt x="2511745" y="6353840"/>
                    <a:pt x="2509305" y="6191814"/>
                    <a:pt x="2508604" y="6145690"/>
                  </a:cubicBezTo>
                  <a:cubicBezTo>
                    <a:pt x="2576562" y="6145746"/>
                    <a:pt x="2659076" y="6147162"/>
                    <a:pt x="2731255" y="6145914"/>
                  </a:cubicBezTo>
                  <a:cubicBezTo>
                    <a:pt x="2732433" y="6231434"/>
                    <a:pt x="2732167" y="6267254"/>
                    <a:pt x="2734873" y="6397862"/>
                  </a:cubicBezTo>
                  <a:cubicBezTo>
                    <a:pt x="2735000" y="6403161"/>
                    <a:pt x="2752767" y="6400118"/>
                    <a:pt x="2511745" y="6399768"/>
                  </a:cubicBezTo>
                  <a:close/>
                  <a:moveTo>
                    <a:pt x="2737075" y="5822930"/>
                  </a:moveTo>
                  <a:cubicBezTo>
                    <a:pt x="2727455" y="5578062"/>
                    <a:pt x="2732237" y="5611275"/>
                    <a:pt x="2749626" y="5611135"/>
                  </a:cubicBezTo>
                  <a:cubicBezTo>
                    <a:pt x="2989246" y="5609522"/>
                    <a:pt x="2956880" y="5602442"/>
                    <a:pt x="2957090" y="5631813"/>
                  </a:cubicBezTo>
                  <a:cubicBezTo>
                    <a:pt x="2957567" y="5697636"/>
                    <a:pt x="2957974" y="5713843"/>
                    <a:pt x="2960400" y="5866320"/>
                  </a:cubicBezTo>
                  <a:cubicBezTo>
                    <a:pt x="2700109" y="5863713"/>
                    <a:pt x="2739249" y="5878279"/>
                    <a:pt x="2737075" y="5822930"/>
                  </a:cubicBezTo>
                  <a:close/>
                  <a:moveTo>
                    <a:pt x="2742222" y="6110206"/>
                  </a:moveTo>
                  <a:cubicBezTo>
                    <a:pt x="2738127" y="5848670"/>
                    <a:pt x="2735364" y="5877368"/>
                    <a:pt x="2749556" y="5877466"/>
                  </a:cubicBezTo>
                  <a:cubicBezTo>
                    <a:pt x="3000563" y="5879148"/>
                    <a:pt x="2960428" y="5868325"/>
                    <a:pt x="2961241" y="5919062"/>
                  </a:cubicBezTo>
                  <a:cubicBezTo>
                    <a:pt x="2962728" y="6013919"/>
                    <a:pt x="2961620" y="6012111"/>
                    <a:pt x="2963162" y="6110459"/>
                  </a:cubicBezTo>
                  <a:cubicBezTo>
                    <a:pt x="2963611" y="6138806"/>
                    <a:pt x="2987409" y="6131712"/>
                    <a:pt x="2833641" y="6131684"/>
                  </a:cubicBezTo>
                  <a:cubicBezTo>
                    <a:pt x="2725183" y="6131684"/>
                    <a:pt x="2742698" y="6140446"/>
                    <a:pt x="2742222" y="6110206"/>
                  </a:cubicBezTo>
                  <a:close/>
                  <a:moveTo>
                    <a:pt x="2746387" y="6397553"/>
                  </a:moveTo>
                  <a:cubicBezTo>
                    <a:pt x="2740511" y="6115141"/>
                    <a:pt x="2741548" y="6145732"/>
                    <a:pt x="2749682" y="6145578"/>
                  </a:cubicBezTo>
                  <a:cubicBezTo>
                    <a:pt x="2807936" y="6144400"/>
                    <a:pt x="2818131" y="6144694"/>
                    <a:pt x="2963709" y="6144723"/>
                  </a:cubicBezTo>
                  <a:cubicBezTo>
                    <a:pt x="2963737" y="6146307"/>
                    <a:pt x="2966808" y="6332712"/>
                    <a:pt x="2968267" y="6400174"/>
                  </a:cubicBezTo>
                  <a:cubicBezTo>
                    <a:pt x="2755320" y="6401016"/>
                    <a:pt x="2746541" y="6404338"/>
                    <a:pt x="2746387" y="6397553"/>
                  </a:cubicBezTo>
                  <a:close/>
                  <a:moveTo>
                    <a:pt x="2967481" y="5535919"/>
                  </a:moveTo>
                  <a:cubicBezTo>
                    <a:pt x="2963849" y="5303544"/>
                    <a:pt x="2948269" y="5342196"/>
                    <a:pt x="3001825" y="5342196"/>
                  </a:cubicBezTo>
                  <a:cubicBezTo>
                    <a:pt x="3002877" y="5342196"/>
                    <a:pt x="3185645" y="5342280"/>
                    <a:pt x="3185688" y="5344747"/>
                  </a:cubicBezTo>
                  <a:cubicBezTo>
                    <a:pt x="3190217" y="5633776"/>
                    <a:pt x="3199865" y="5595769"/>
                    <a:pt x="3170093" y="5595769"/>
                  </a:cubicBezTo>
                  <a:cubicBezTo>
                    <a:pt x="2926925" y="5595769"/>
                    <a:pt x="2968744" y="5616420"/>
                    <a:pt x="2967481" y="5535919"/>
                  </a:cubicBezTo>
                  <a:close/>
                  <a:moveTo>
                    <a:pt x="2968407" y="5610195"/>
                  </a:moveTo>
                  <a:cubicBezTo>
                    <a:pt x="3125050" y="5609733"/>
                    <a:pt x="3097157" y="5608541"/>
                    <a:pt x="3190582" y="5608821"/>
                  </a:cubicBezTo>
                  <a:cubicBezTo>
                    <a:pt x="3190946" y="5649927"/>
                    <a:pt x="3191129" y="5647656"/>
                    <a:pt x="3192741" y="5865619"/>
                  </a:cubicBezTo>
                  <a:cubicBezTo>
                    <a:pt x="3084943" y="5865591"/>
                    <a:pt x="3046238" y="5866937"/>
                    <a:pt x="2971885" y="5866418"/>
                  </a:cubicBezTo>
                  <a:cubicBezTo>
                    <a:pt x="2968323" y="5642202"/>
                    <a:pt x="2969164" y="5698533"/>
                    <a:pt x="2968407" y="5610195"/>
                  </a:cubicBezTo>
                  <a:close/>
                  <a:moveTo>
                    <a:pt x="2974647" y="6110234"/>
                  </a:moveTo>
                  <a:cubicBezTo>
                    <a:pt x="2970441" y="5841660"/>
                    <a:pt x="2965252" y="5879527"/>
                    <a:pt x="3001825" y="5879527"/>
                  </a:cubicBezTo>
                  <a:cubicBezTo>
                    <a:pt x="3227674" y="5879527"/>
                    <a:pt x="3192573" y="5866334"/>
                    <a:pt x="3193387" y="5919090"/>
                  </a:cubicBezTo>
                  <a:cubicBezTo>
                    <a:pt x="3197257" y="6166621"/>
                    <a:pt x="3210551" y="6132960"/>
                    <a:pt x="3170079" y="6132960"/>
                  </a:cubicBezTo>
                  <a:cubicBezTo>
                    <a:pt x="2943557" y="6132960"/>
                    <a:pt x="2975082" y="6136689"/>
                    <a:pt x="2974647" y="6110234"/>
                  </a:cubicBezTo>
                  <a:close/>
                  <a:moveTo>
                    <a:pt x="3170079" y="6401520"/>
                  </a:moveTo>
                  <a:cubicBezTo>
                    <a:pt x="2957651" y="6401520"/>
                    <a:pt x="2979780" y="6400357"/>
                    <a:pt x="2979710" y="6396852"/>
                  </a:cubicBezTo>
                  <a:cubicBezTo>
                    <a:pt x="2972937" y="6104416"/>
                    <a:pt x="2967117" y="6144723"/>
                    <a:pt x="3001825" y="6144723"/>
                  </a:cubicBezTo>
                  <a:cubicBezTo>
                    <a:pt x="3085840" y="6144723"/>
                    <a:pt x="3085882" y="6145970"/>
                    <a:pt x="3170079" y="6145970"/>
                  </a:cubicBezTo>
                  <a:cubicBezTo>
                    <a:pt x="3205741" y="6145970"/>
                    <a:pt x="3198659" y="6134110"/>
                    <a:pt x="3199024" y="6206157"/>
                  </a:cubicBezTo>
                  <a:cubicBezTo>
                    <a:pt x="3199991" y="6439205"/>
                    <a:pt x="3216638" y="6401520"/>
                    <a:pt x="3170079" y="6401520"/>
                  </a:cubicBezTo>
                  <a:close/>
                  <a:moveTo>
                    <a:pt x="3201156" y="5535919"/>
                  </a:moveTo>
                  <a:cubicBezTo>
                    <a:pt x="3199655" y="5440123"/>
                    <a:pt x="3198659" y="5439969"/>
                    <a:pt x="3197159" y="5344523"/>
                  </a:cubicBezTo>
                  <a:cubicBezTo>
                    <a:pt x="3197131" y="5343191"/>
                    <a:pt x="3301340" y="5340611"/>
                    <a:pt x="3418366" y="5342182"/>
                  </a:cubicBezTo>
                  <a:cubicBezTo>
                    <a:pt x="3418380" y="5343331"/>
                    <a:pt x="3421928" y="5563314"/>
                    <a:pt x="3422629" y="5596876"/>
                  </a:cubicBezTo>
                  <a:cubicBezTo>
                    <a:pt x="3156224" y="5596975"/>
                    <a:pt x="3202375" y="5611765"/>
                    <a:pt x="3201156" y="5535919"/>
                  </a:cubicBezTo>
                  <a:close/>
                  <a:moveTo>
                    <a:pt x="3254136" y="5609354"/>
                  </a:moveTo>
                  <a:cubicBezTo>
                    <a:pt x="3303625" y="5610013"/>
                    <a:pt x="3315503" y="5609929"/>
                    <a:pt x="3422909" y="5609887"/>
                  </a:cubicBezTo>
                  <a:cubicBezTo>
                    <a:pt x="3429248" y="5892958"/>
                    <a:pt x="3428954" y="5865241"/>
                    <a:pt x="3422419" y="5865297"/>
                  </a:cubicBezTo>
                  <a:cubicBezTo>
                    <a:pt x="3359369" y="5865801"/>
                    <a:pt x="3355639" y="5865675"/>
                    <a:pt x="3204241" y="5865619"/>
                  </a:cubicBezTo>
                  <a:cubicBezTo>
                    <a:pt x="3202137" y="5564393"/>
                    <a:pt x="3186192" y="5608429"/>
                    <a:pt x="3254136" y="5609354"/>
                  </a:cubicBezTo>
                  <a:close/>
                  <a:moveTo>
                    <a:pt x="3209542" y="6110206"/>
                  </a:moveTo>
                  <a:cubicBezTo>
                    <a:pt x="3208027" y="6013190"/>
                    <a:pt x="3206358" y="6013765"/>
                    <a:pt x="3204872" y="5918866"/>
                  </a:cubicBezTo>
                  <a:cubicBezTo>
                    <a:pt x="3203974" y="5861484"/>
                    <a:pt x="3167387" y="5880326"/>
                    <a:pt x="3427565" y="5878307"/>
                  </a:cubicBezTo>
                  <a:cubicBezTo>
                    <a:pt x="3429753" y="6023354"/>
                    <a:pt x="3429178" y="6046851"/>
                    <a:pt x="3430819" y="6134250"/>
                  </a:cubicBezTo>
                  <a:cubicBezTo>
                    <a:pt x="3174104" y="6134362"/>
                    <a:pt x="3210004" y="6140292"/>
                    <a:pt x="3209542" y="6110206"/>
                  </a:cubicBezTo>
                  <a:close/>
                  <a:moveTo>
                    <a:pt x="3422503" y="6401156"/>
                  </a:moveTo>
                  <a:cubicBezTo>
                    <a:pt x="3194452" y="6399922"/>
                    <a:pt x="3213496" y="6404451"/>
                    <a:pt x="3213342" y="6397595"/>
                  </a:cubicBezTo>
                  <a:cubicBezTo>
                    <a:pt x="3206456" y="6096873"/>
                    <a:pt x="3199711" y="6145788"/>
                    <a:pt x="3254150" y="6146657"/>
                  </a:cubicBezTo>
                  <a:cubicBezTo>
                    <a:pt x="3302658" y="6147443"/>
                    <a:pt x="3315840" y="6147316"/>
                    <a:pt x="3431099" y="6147260"/>
                  </a:cubicBezTo>
                  <a:cubicBezTo>
                    <a:pt x="3437129" y="6430807"/>
                    <a:pt x="3442795" y="6401254"/>
                    <a:pt x="3422503" y="6401156"/>
                  </a:cubicBezTo>
                  <a:close/>
                  <a:moveTo>
                    <a:pt x="3434409" y="5609873"/>
                  </a:moveTo>
                  <a:cubicBezTo>
                    <a:pt x="3690562" y="5609761"/>
                    <a:pt x="3656696" y="5600914"/>
                    <a:pt x="3657439" y="5631954"/>
                  </a:cubicBezTo>
                  <a:cubicBezTo>
                    <a:pt x="3659332" y="5714277"/>
                    <a:pt x="3659108" y="5725213"/>
                    <a:pt x="3660959" y="5821962"/>
                  </a:cubicBezTo>
                  <a:cubicBezTo>
                    <a:pt x="3662081" y="5879765"/>
                    <a:pt x="3701122" y="5863278"/>
                    <a:pt x="3438854" y="5865157"/>
                  </a:cubicBezTo>
                  <a:cubicBezTo>
                    <a:pt x="3435755" y="5659895"/>
                    <a:pt x="3436498" y="5704295"/>
                    <a:pt x="3434409" y="5609873"/>
                  </a:cubicBezTo>
                  <a:close/>
                  <a:moveTo>
                    <a:pt x="3439668" y="5918866"/>
                  </a:moveTo>
                  <a:cubicBezTo>
                    <a:pt x="3438854" y="5865367"/>
                    <a:pt x="3399041" y="5877774"/>
                    <a:pt x="3661983" y="5877620"/>
                  </a:cubicBezTo>
                  <a:cubicBezTo>
                    <a:pt x="3662193" y="5889635"/>
                    <a:pt x="3665657" y="6102341"/>
                    <a:pt x="3665783" y="6110445"/>
                  </a:cubicBezTo>
                  <a:cubicBezTo>
                    <a:pt x="3666204" y="6137054"/>
                    <a:pt x="3702623" y="6134110"/>
                    <a:pt x="3442318" y="6134250"/>
                  </a:cubicBezTo>
                  <a:cubicBezTo>
                    <a:pt x="3440747" y="6053595"/>
                    <a:pt x="3441042" y="6006965"/>
                    <a:pt x="3439668" y="5918866"/>
                  </a:cubicBezTo>
                  <a:close/>
                  <a:moveTo>
                    <a:pt x="3447773" y="6401282"/>
                  </a:moveTo>
                  <a:cubicBezTo>
                    <a:pt x="3445796" y="6207222"/>
                    <a:pt x="3444520" y="6236762"/>
                    <a:pt x="3442571" y="6147246"/>
                  </a:cubicBezTo>
                  <a:cubicBezTo>
                    <a:pt x="3582301" y="6147176"/>
                    <a:pt x="3608820" y="6144821"/>
                    <a:pt x="3666274" y="6144680"/>
                  </a:cubicBezTo>
                  <a:cubicBezTo>
                    <a:pt x="3667424" y="6233200"/>
                    <a:pt x="3665166" y="6079615"/>
                    <a:pt x="3669401" y="6399445"/>
                  </a:cubicBezTo>
                  <a:cubicBezTo>
                    <a:pt x="3669401" y="6400455"/>
                    <a:pt x="3507275" y="6401562"/>
                    <a:pt x="3447773" y="6401282"/>
                  </a:cubicBezTo>
                  <a:close/>
                  <a:moveTo>
                    <a:pt x="3674884" y="5609775"/>
                  </a:moveTo>
                  <a:cubicBezTo>
                    <a:pt x="3923003" y="5609775"/>
                    <a:pt x="3890103" y="5598769"/>
                    <a:pt x="3890510" y="5631842"/>
                  </a:cubicBezTo>
                  <a:cubicBezTo>
                    <a:pt x="3893960" y="5907903"/>
                    <a:pt x="3911924" y="5865745"/>
                    <a:pt x="3843124" y="5865745"/>
                  </a:cubicBezTo>
                  <a:cubicBezTo>
                    <a:pt x="3762055" y="5865745"/>
                    <a:pt x="3759278" y="5864582"/>
                    <a:pt x="3674884" y="5864582"/>
                  </a:cubicBezTo>
                  <a:cubicBezTo>
                    <a:pt x="3672907" y="5864582"/>
                    <a:pt x="3664297" y="5609789"/>
                    <a:pt x="3674884" y="5609775"/>
                  </a:cubicBezTo>
                  <a:close/>
                  <a:moveTo>
                    <a:pt x="3677254" y="6110206"/>
                  </a:moveTo>
                  <a:cubicBezTo>
                    <a:pt x="3672486" y="5817840"/>
                    <a:pt x="3673776" y="5895173"/>
                    <a:pt x="3673468" y="5877606"/>
                  </a:cubicBezTo>
                  <a:cubicBezTo>
                    <a:pt x="3766710" y="5877606"/>
                    <a:pt x="3755477" y="5879106"/>
                    <a:pt x="3895432" y="5878700"/>
                  </a:cubicBezTo>
                  <a:cubicBezTo>
                    <a:pt x="3895460" y="5879793"/>
                    <a:pt x="3899681" y="6108384"/>
                    <a:pt x="3900032" y="6133997"/>
                  </a:cubicBezTo>
                  <a:cubicBezTo>
                    <a:pt x="3832256" y="6134909"/>
                    <a:pt x="3789821" y="6133983"/>
                    <a:pt x="3759138" y="6132974"/>
                  </a:cubicBezTo>
                  <a:cubicBezTo>
                    <a:pt x="3662754" y="6129960"/>
                    <a:pt x="3677717" y="6139956"/>
                    <a:pt x="3677254" y="6110206"/>
                  </a:cubicBezTo>
                  <a:close/>
                  <a:moveTo>
                    <a:pt x="3680914" y="6399936"/>
                  </a:moveTo>
                  <a:cubicBezTo>
                    <a:pt x="3677801" y="6186151"/>
                    <a:pt x="3678629" y="6210250"/>
                    <a:pt x="3677759" y="6144680"/>
                  </a:cubicBezTo>
                  <a:cubicBezTo>
                    <a:pt x="3758815" y="6144751"/>
                    <a:pt x="3759334" y="6147358"/>
                    <a:pt x="3843124" y="6147358"/>
                  </a:cubicBezTo>
                  <a:cubicBezTo>
                    <a:pt x="3919076" y="6147358"/>
                    <a:pt x="3898700" y="6098906"/>
                    <a:pt x="3903258" y="6400511"/>
                  </a:cubicBezTo>
                  <a:cubicBezTo>
                    <a:pt x="3748494" y="6400553"/>
                    <a:pt x="3763779" y="6399964"/>
                    <a:pt x="3680914" y="6399936"/>
                  </a:cubicBezTo>
                  <a:close/>
                  <a:moveTo>
                    <a:pt x="3905515" y="5823028"/>
                  </a:moveTo>
                  <a:cubicBezTo>
                    <a:pt x="3898237" y="5574473"/>
                    <a:pt x="3895474" y="5608990"/>
                    <a:pt x="3927209" y="5609410"/>
                  </a:cubicBezTo>
                  <a:cubicBezTo>
                    <a:pt x="3991255" y="5610363"/>
                    <a:pt x="4010944" y="5609719"/>
                    <a:pt x="4095688" y="5610293"/>
                  </a:cubicBezTo>
                  <a:cubicBezTo>
                    <a:pt x="4136524" y="5610574"/>
                    <a:pt x="4125264" y="5570982"/>
                    <a:pt x="4128195" y="5865774"/>
                  </a:cubicBezTo>
                  <a:cubicBezTo>
                    <a:pt x="3868815" y="5864778"/>
                    <a:pt x="3907184" y="5880522"/>
                    <a:pt x="3905515" y="5823028"/>
                  </a:cubicBezTo>
                  <a:close/>
                  <a:moveTo>
                    <a:pt x="3911180" y="6110206"/>
                  </a:moveTo>
                  <a:cubicBezTo>
                    <a:pt x="3907002" y="5843398"/>
                    <a:pt x="3898475" y="5878728"/>
                    <a:pt x="3927308" y="5878574"/>
                  </a:cubicBezTo>
                  <a:cubicBezTo>
                    <a:pt x="4166465" y="5877620"/>
                    <a:pt x="4128111" y="5868956"/>
                    <a:pt x="4128910" y="5919090"/>
                  </a:cubicBezTo>
                  <a:cubicBezTo>
                    <a:pt x="4132837" y="6169579"/>
                    <a:pt x="4145177" y="6132413"/>
                    <a:pt x="4095688" y="6132610"/>
                  </a:cubicBezTo>
                  <a:cubicBezTo>
                    <a:pt x="3879067" y="6133198"/>
                    <a:pt x="3911658" y="6141119"/>
                    <a:pt x="3911180" y="6110206"/>
                  </a:cubicBezTo>
                  <a:close/>
                  <a:moveTo>
                    <a:pt x="4136567" y="6397693"/>
                  </a:moveTo>
                  <a:cubicBezTo>
                    <a:pt x="4136567" y="6400904"/>
                    <a:pt x="4155414" y="6400413"/>
                    <a:pt x="3914743" y="6400497"/>
                  </a:cubicBezTo>
                  <a:cubicBezTo>
                    <a:pt x="3910423" y="6114762"/>
                    <a:pt x="3906146" y="6146952"/>
                    <a:pt x="3927378" y="6146559"/>
                  </a:cubicBezTo>
                  <a:cubicBezTo>
                    <a:pt x="3990905" y="6145367"/>
                    <a:pt x="4005853" y="6145984"/>
                    <a:pt x="4095730" y="6145620"/>
                  </a:cubicBezTo>
                  <a:cubicBezTo>
                    <a:pt x="4141250" y="6145508"/>
                    <a:pt x="4137492" y="6104416"/>
                    <a:pt x="4136567" y="6397693"/>
                  </a:cubicBezTo>
                  <a:close/>
                </a:path>
              </a:pathLst>
            </a:custGeom>
            <a:solidFill>
              <a:schemeClr val="accent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grpSp>
        <p:nvGrpSpPr>
          <p:cNvPr id="956" name="Google Shape;956;p17"/>
          <p:cNvGrpSpPr/>
          <p:nvPr/>
        </p:nvGrpSpPr>
        <p:grpSpPr>
          <a:xfrm rot="-121031">
            <a:off x="515213" y="1228981"/>
            <a:ext cx="7542610" cy="7643398"/>
            <a:chOff x="1161237" y="1475147"/>
            <a:chExt cx="7542461" cy="7643193"/>
          </a:xfrm>
        </p:grpSpPr>
        <p:sp>
          <p:nvSpPr>
            <p:cNvPr id="957" name="Google Shape;957;p17"/>
            <p:cNvSpPr/>
            <p:nvPr/>
          </p:nvSpPr>
          <p:spPr>
            <a:xfrm>
              <a:off x="1161237" y="1475147"/>
              <a:ext cx="7542461" cy="7643193"/>
            </a:xfrm>
            <a:custGeom>
              <a:avLst/>
              <a:gdLst/>
              <a:ahLst/>
              <a:cxnLst/>
              <a:rect l="l" t="t" r="r" b="b"/>
              <a:pathLst>
                <a:path w="7542461" h="7643193" extrusionOk="0">
                  <a:moveTo>
                    <a:pt x="7399483" y="5702118"/>
                  </a:moveTo>
                  <a:cubicBezTo>
                    <a:pt x="6804211" y="6839623"/>
                    <a:pt x="6433101" y="7103115"/>
                    <a:pt x="5857382" y="7483364"/>
                  </a:cubicBezTo>
                  <a:cubicBezTo>
                    <a:pt x="5402687" y="7732348"/>
                    <a:pt x="6024156" y="7607275"/>
                    <a:pt x="128291" y="7639697"/>
                  </a:cubicBezTo>
                  <a:cubicBezTo>
                    <a:pt x="-85592" y="7640905"/>
                    <a:pt x="42292" y="7894124"/>
                    <a:pt x="1614" y="1607767"/>
                  </a:cubicBezTo>
                  <a:cubicBezTo>
                    <a:pt x="6013" y="811025"/>
                    <a:pt x="4074" y="1159983"/>
                    <a:pt x="9313" y="224960"/>
                  </a:cubicBezTo>
                  <a:cubicBezTo>
                    <a:pt x="10290" y="-1737"/>
                    <a:pt x="-66773" y="139953"/>
                    <a:pt x="7413811" y="21"/>
                  </a:cubicBezTo>
                  <a:cubicBezTo>
                    <a:pt x="7483435" y="-1248"/>
                    <a:pt x="7540396" y="55067"/>
                    <a:pt x="7540090" y="124636"/>
                  </a:cubicBezTo>
                  <a:cubicBezTo>
                    <a:pt x="7507722" y="5966496"/>
                    <a:pt x="7624898" y="5267251"/>
                    <a:pt x="7399483" y="5702118"/>
                  </a:cubicBezTo>
                  <a:close/>
                </a:path>
              </a:pathLst>
            </a:custGeom>
            <a:solidFill>
              <a:schemeClr val="accent1"/>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58" name="Google Shape;958;p17"/>
            <p:cNvSpPr/>
            <p:nvPr/>
          </p:nvSpPr>
          <p:spPr>
            <a:xfrm>
              <a:off x="6679466" y="6874747"/>
              <a:ext cx="2019341" cy="2238828"/>
            </a:xfrm>
            <a:custGeom>
              <a:avLst/>
              <a:gdLst/>
              <a:ahLst/>
              <a:cxnLst/>
              <a:rect l="l" t="t" r="r" b="b"/>
              <a:pathLst>
                <a:path w="2019341" h="2238828" extrusionOk="0">
                  <a:moveTo>
                    <a:pt x="2019342" y="0"/>
                  </a:moveTo>
                  <a:cubicBezTo>
                    <a:pt x="1897370" y="416630"/>
                    <a:pt x="1049478" y="1909224"/>
                    <a:pt x="0" y="2238828"/>
                  </a:cubicBezTo>
                  <a:cubicBezTo>
                    <a:pt x="571351" y="1848858"/>
                    <a:pt x="781903" y="1151080"/>
                    <a:pt x="891380" y="462658"/>
                  </a:cubicBezTo>
                  <a:cubicBezTo>
                    <a:pt x="906762" y="365818"/>
                    <a:pt x="1157274" y="445690"/>
                    <a:pt x="1419518" y="334237"/>
                  </a:cubicBezTo>
                  <a:cubicBezTo>
                    <a:pt x="1630834" y="243680"/>
                    <a:pt x="1863321" y="185898"/>
                    <a:pt x="2019342" y="0"/>
                  </a:cubicBezTo>
                  <a:close/>
                </a:path>
              </a:pathLst>
            </a:custGeom>
            <a:solidFill>
              <a:schemeClr val="accent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59" name="Google Shape;959;p17"/>
            <p:cNvSpPr/>
            <p:nvPr/>
          </p:nvSpPr>
          <p:spPr>
            <a:xfrm>
              <a:off x="1166365" y="1475147"/>
              <a:ext cx="7534979" cy="972479"/>
            </a:xfrm>
            <a:custGeom>
              <a:avLst/>
              <a:gdLst/>
              <a:ahLst/>
              <a:cxnLst/>
              <a:rect l="l" t="t" r="r" b="b"/>
              <a:pathLst>
                <a:path w="7534979" h="972479" extrusionOk="0">
                  <a:moveTo>
                    <a:pt x="7534978" y="124651"/>
                  </a:moveTo>
                  <a:lnTo>
                    <a:pt x="7531083" y="828161"/>
                  </a:lnTo>
                  <a:lnTo>
                    <a:pt x="0" y="972480"/>
                  </a:lnTo>
                  <a:lnTo>
                    <a:pt x="4185" y="224960"/>
                  </a:lnTo>
                  <a:cubicBezTo>
                    <a:pt x="5178" y="-4779"/>
                    <a:pt x="-55892" y="139647"/>
                    <a:pt x="7408683" y="21"/>
                  </a:cubicBezTo>
                  <a:cubicBezTo>
                    <a:pt x="7478323" y="-1248"/>
                    <a:pt x="7535269" y="55067"/>
                    <a:pt x="7534978" y="124651"/>
                  </a:cubicBezTo>
                  <a:close/>
                </a:path>
              </a:pathLst>
            </a:custGeom>
            <a:solidFill>
              <a:schemeClr val="accent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sp>
        <p:nvSpPr>
          <p:cNvPr id="960" name="Google Shape;960;p17"/>
          <p:cNvSpPr txBox="1"/>
          <p:nvPr/>
        </p:nvSpPr>
        <p:spPr>
          <a:xfrm>
            <a:off x="1121778" y="3459687"/>
            <a:ext cx="5979600" cy="3693319"/>
          </a:xfrm>
          <a:prstGeom prst="rect">
            <a:avLst/>
          </a:prstGeom>
          <a:noFill/>
          <a:ln>
            <a:noFill/>
          </a:ln>
        </p:spPr>
        <p:txBody>
          <a:bodyPr spcFirstLastPara="1" wrap="square" lIns="0" tIns="0" rIns="0" bIns="0" anchor="t" anchorCtr="0">
            <a:spAutoFit/>
          </a:bodyPr>
          <a:lstStyle/>
          <a:p>
            <a:pPr algn="ctr"/>
            <a:r>
              <a:rPr lang="en" sz="6000" dirty="0">
                <a:solidFill>
                  <a:schemeClr val="dk1"/>
                </a:solidFill>
                <a:latin typeface="Mali Light"/>
                <a:ea typeface="Mali Light"/>
                <a:cs typeface="Mali Light"/>
                <a:sym typeface="Mali Light"/>
              </a:rPr>
              <a:t>Demazière e Dubar </a:t>
            </a:r>
          </a:p>
          <a:p>
            <a:pPr algn="ctr"/>
            <a:r>
              <a:rPr lang="en" sz="6000" dirty="0">
                <a:solidFill>
                  <a:schemeClr val="dk1"/>
                </a:solidFill>
                <a:latin typeface="Mali Light"/>
                <a:ea typeface="Mali Light"/>
                <a:cs typeface="Mali Light"/>
                <a:sym typeface="Mali Light"/>
              </a:rPr>
              <a:t>L’analisi delle storie</a:t>
            </a:r>
            <a:endParaRPr sz="6000" dirty="0">
              <a:solidFill>
                <a:schemeClr val="dk1"/>
              </a:solidFill>
              <a:latin typeface="Mali Light"/>
              <a:ea typeface="Mali Light"/>
              <a:cs typeface="Mali Light"/>
              <a:sym typeface="Mali Light"/>
            </a:endParaRPr>
          </a:p>
        </p:txBody>
      </p:sp>
      <p:grpSp>
        <p:nvGrpSpPr>
          <p:cNvPr id="961" name="Google Shape;961;p17"/>
          <p:cNvGrpSpPr/>
          <p:nvPr/>
        </p:nvGrpSpPr>
        <p:grpSpPr>
          <a:xfrm>
            <a:off x="10391500" y="971550"/>
            <a:ext cx="6867900" cy="6072547"/>
            <a:chOff x="0" y="-76200"/>
            <a:chExt cx="9157200" cy="8096729"/>
          </a:xfrm>
        </p:grpSpPr>
        <p:sp>
          <p:nvSpPr>
            <p:cNvPr id="962" name="Google Shape;962;p17"/>
            <p:cNvSpPr txBox="1"/>
            <p:nvPr/>
          </p:nvSpPr>
          <p:spPr>
            <a:xfrm>
              <a:off x="0" y="-76200"/>
              <a:ext cx="9157200" cy="373436"/>
            </a:xfrm>
            <a:prstGeom prst="rect">
              <a:avLst/>
            </a:prstGeom>
            <a:noFill/>
            <a:ln>
              <a:noFill/>
            </a:ln>
          </p:spPr>
          <p:txBody>
            <a:bodyPr spcFirstLastPara="1" wrap="square" lIns="0" tIns="0" rIns="0" bIns="0" anchor="t" anchorCtr="0">
              <a:spAutoFit/>
            </a:bodyPr>
            <a:lstStyle/>
            <a:p>
              <a:pPr>
                <a:lnSpc>
                  <a:spcPct val="130000"/>
                </a:lnSpc>
              </a:pPr>
              <a:endParaRPr dirty="0">
                <a:solidFill>
                  <a:schemeClr val="dk1"/>
                </a:solidFill>
              </a:endParaRPr>
            </a:p>
          </p:txBody>
        </p:sp>
        <p:sp>
          <p:nvSpPr>
            <p:cNvPr id="964" name="Google Shape;964;p17"/>
            <p:cNvSpPr txBox="1"/>
            <p:nvPr/>
          </p:nvSpPr>
          <p:spPr>
            <a:xfrm>
              <a:off x="0" y="7647093"/>
              <a:ext cx="9157200" cy="373436"/>
            </a:xfrm>
            <a:prstGeom prst="rect">
              <a:avLst/>
            </a:prstGeom>
            <a:noFill/>
            <a:ln>
              <a:noFill/>
            </a:ln>
          </p:spPr>
          <p:txBody>
            <a:bodyPr spcFirstLastPara="1" wrap="square" lIns="0" tIns="0" rIns="0" bIns="0" anchor="t" anchorCtr="0">
              <a:spAutoFit/>
            </a:bodyPr>
            <a:lstStyle/>
            <a:p>
              <a:pPr>
                <a:lnSpc>
                  <a:spcPct val="130000"/>
                </a:lnSpc>
              </a:pPr>
              <a:endParaRPr dirty="0">
                <a:solidFill>
                  <a:schemeClr val="dk1"/>
                </a:solidFill>
              </a:endParaRPr>
            </a:p>
          </p:txBody>
        </p:sp>
      </p:grpSp>
      <p:grpSp>
        <p:nvGrpSpPr>
          <p:cNvPr id="965" name="Google Shape;965;p17"/>
          <p:cNvGrpSpPr/>
          <p:nvPr/>
        </p:nvGrpSpPr>
        <p:grpSpPr>
          <a:xfrm rot="-333264">
            <a:off x="163578" y="6695082"/>
            <a:ext cx="2670784" cy="3530400"/>
            <a:chOff x="164586" y="7085840"/>
            <a:chExt cx="2670529" cy="3530062"/>
          </a:xfrm>
        </p:grpSpPr>
        <p:sp>
          <p:nvSpPr>
            <p:cNvPr id="966" name="Google Shape;966;p17"/>
            <p:cNvSpPr/>
            <p:nvPr/>
          </p:nvSpPr>
          <p:spPr>
            <a:xfrm>
              <a:off x="576023" y="7180578"/>
              <a:ext cx="1837915" cy="2642089"/>
            </a:xfrm>
            <a:custGeom>
              <a:avLst/>
              <a:gdLst/>
              <a:ahLst/>
              <a:cxnLst/>
              <a:rect l="l" t="t" r="r" b="b"/>
              <a:pathLst>
                <a:path w="1837915" h="2642089" extrusionOk="0">
                  <a:moveTo>
                    <a:pt x="843871" y="1822"/>
                  </a:moveTo>
                  <a:cubicBezTo>
                    <a:pt x="1056498" y="-12355"/>
                    <a:pt x="1273814" y="56523"/>
                    <a:pt x="1441015" y="197712"/>
                  </a:cubicBezTo>
                  <a:cubicBezTo>
                    <a:pt x="1601378" y="333132"/>
                    <a:pt x="1722065" y="517027"/>
                    <a:pt x="1784817" y="717104"/>
                  </a:cubicBezTo>
                  <a:cubicBezTo>
                    <a:pt x="1856964" y="947166"/>
                    <a:pt x="1854796" y="1199022"/>
                    <a:pt x="1783150" y="1428914"/>
                  </a:cubicBezTo>
                  <a:cubicBezTo>
                    <a:pt x="1770337" y="1470025"/>
                    <a:pt x="1755977" y="1510472"/>
                    <a:pt x="1740812" y="1550552"/>
                  </a:cubicBezTo>
                  <a:cubicBezTo>
                    <a:pt x="1668340" y="1742023"/>
                    <a:pt x="1577312" y="1925135"/>
                    <a:pt x="1547335" y="2132703"/>
                  </a:cubicBezTo>
                  <a:cubicBezTo>
                    <a:pt x="1534995" y="2218137"/>
                    <a:pt x="1536266" y="2302400"/>
                    <a:pt x="1533222" y="2388279"/>
                  </a:cubicBezTo>
                  <a:cubicBezTo>
                    <a:pt x="1526540" y="2576728"/>
                    <a:pt x="1291769" y="2606755"/>
                    <a:pt x="1141500" y="2625944"/>
                  </a:cubicBezTo>
                  <a:cubicBezTo>
                    <a:pt x="1112038" y="2629707"/>
                    <a:pt x="1074298" y="2633555"/>
                    <a:pt x="1032121" y="2635977"/>
                  </a:cubicBezTo>
                  <a:cubicBezTo>
                    <a:pt x="990023" y="2639556"/>
                    <a:pt x="952120" y="2641088"/>
                    <a:pt x="922425" y="2641540"/>
                  </a:cubicBezTo>
                  <a:cubicBezTo>
                    <a:pt x="770948" y="2643828"/>
                    <a:pt x="534298" y="2647372"/>
                    <a:pt x="500958" y="2461768"/>
                  </a:cubicBezTo>
                  <a:cubicBezTo>
                    <a:pt x="485765" y="2377188"/>
                    <a:pt x="475078" y="2293596"/>
                    <a:pt x="450744" y="2210773"/>
                  </a:cubicBezTo>
                  <a:cubicBezTo>
                    <a:pt x="391629" y="2009538"/>
                    <a:pt x="275554" y="1841176"/>
                    <a:pt x="176665" y="1661905"/>
                  </a:cubicBezTo>
                  <a:cubicBezTo>
                    <a:pt x="155962" y="1624380"/>
                    <a:pt x="136014" y="1586376"/>
                    <a:pt x="117501" y="1547488"/>
                  </a:cubicBezTo>
                  <a:cubicBezTo>
                    <a:pt x="13978" y="1330072"/>
                    <a:pt x="-23883" y="1081082"/>
                    <a:pt x="14903" y="843128"/>
                  </a:cubicBezTo>
                  <a:cubicBezTo>
                    <a:pt x="62808" y="549222"/>
                    <a:pt x="236557" y="260088"/>
                    <a:pt x="499030" y="106615"/>
                  </a:cubicBezTo>
                  <a:cubicBezTo>
                    <a:pt x="605972" y="44098"/>
                    <a:pt x="724180" y="9800"/>
                    <a:pt x="843871" y="1822"/>
                  </a:cubicBezTo>
                  <a:close/>
                </a:path>
              </a:pathLst>
            </a:custGeom>
            <a:solidFill>
              <a:schemeClr val="dk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67" name="Google Shape;967;p17"/>
            <p:cNvSpPr/>
            <p:nvPr/>
          </p:nvSpPr>
          <p:spPr>
            <a:xfrm>
              <a:off x="1340981" y="8752308"/>
              <a:ext cx="405718" cy="1086684"/>
            </a:xfrm>
            <a:custGeom>
              <a:avLst/>
              <a:gdLst/>
              <a:ahLst/>
              <a:cxnLst/>
              <a:rect l="l" t="t" r="r" b="b"/>
              <a:pathLst>
                <a:path w="405718" h="1086684" extrusionOk="0">
                  <a:moveTo>
                    <a:pt x="363193" y="22461"/>
                  </a:moveTo>
                  <a:cubicBezTo>
                    <a:pt x="296160" y="-37493"/>
                    <a:pt x="245755" y="37048"/>
                    <a:pt x="196684" y="77869"/>
                  </a:cubicBezTo>
                  <a:cubicBezTo>
                    <a:pt x="163980" y="53674"/>
                    <a:pt x="142140" y="16580"/>
                    <a:pt x="98311" y="7663"/>
                  </a:cubicBezTo>
                  <a:cubicBezTo>
                    <a:pt x="61375" y="144"/>
                    <a:pt x="25803" y="17872"/>
                    <a:pt x="9459" y="51493"/>
                  </a:cubicBezTo>
                  <a:cubicBezTo>
                    <a:pt x="-7833" y="87055"/>
                    <a:pt x="679" y="125532"/>
                    <a:pt x="18161" y="159089"/>
                  </a:cubicBezTo>
                  <a:cubicBezTo>
                    <a:pt x="45680" y="211906"/>
                    <a:pt x="79493" y="257444"/>
                    <a:pt x="98515" y="314998"/>
                  </a:cubicBezTo>
                  <a:cubicBezTo>
                    <a:pt x="135451" y="426774"/>
                    <a:pt x="139943" y="546923"/>
                    <a:pt x="149161" y="663352"/>
                  </a:cubicBezTo>
                  <a:cubicBezTo>
                    <a:pt x="159573" y="794875"/>
                    <a:pt x="166657" y="927182"/>
                    <a:pt x="181159" y="1058316"/>
                  </a:cubicBezTo>
                  <a:cubicBezTo>
                    <a:pt x="185637" y="1098806"/>
                    <a:pt x="246588" y="1094754"/>
                    <a:pt x="244483" y="1053805"/>
                  </a:cubicBezTo>
                  <a:cubicBezTo>
                    <a:pt x="234474" y="858769"/>
                    <a:pt x="220065" y="659546"/>
                    <a:pt x="194375" y="465915"/>
                  </a:cubicBezTo>
                  <a:cubicBezTo>
                    <a:pt x="183461" y="383679"/>
                    <a:pt x="166014" y="301202"/>
                    <a:pt x="129623" y="226146"/>
                  </a:cubicBezTo>
                  <a:cubicBezTo>
                    <a:pt x="111901" y="189596"/>
                    <a:pt x="81951" y="157282"/>
                    <a:pt x="67302" y="119708"/>
                  </a:cubicBezTo>
                  <a:cubicBezTo>
                    <a:pt x="54093" y="96303"/>
                    <a:pt x="63064" y="80291"/>
                    <a:pt x="94200" y="71671"/>
                  </a:cubicBezTo>
                  <a:cubicBezTo>
                    <a:pt x="106900" y="78745"/>
                    <a:pt x="117968" y="87753"/>
                    <a:pt x="127398" y="98697"/>
                  </a:cubicBezTo>
                  <a:cubicBezTo>
                    <a:pt x="143870" y="114229"/>
                    <a:pt x="158082" y="130135"/>
                    <a:pt x="176228" y="143980"/>
                  </a:cubicBezTo>
                  <a:cubicBezTo>
                    <a:pt x="189508" y="154112"/>
                    <a:pt x="203133" y="153681"/>
                    <a:pt x="217359" y="146331"/>
                  </a:cubicBezTo>
                  <a:cubicBezTo>
                    <a:pt x="244766" y="132183"/>
                    <a:pt x="268344" y="83772"/>
                    <a:pt x="294571" y="75822"/>
                  </a:cubicBezTo>
                  <a:cubicBezTo>
                    <a:pt x="347597" y="59753"/>
                    <a:pt x="336125" y="159364"/>
                    <a:pt x="332587" y="188099"/>
                  </a:cubicBezTo>
                  <a:cubicBezTo>
                    <a:pt x="322005" y="274106"/>
                    <a:pt x="299494" y="356999"/>
                    <a:pt x="293539" y="443979"/>
                  </a:cubicBezTo>
                  <a:cubicBezTo>
                    <a:pt x="281828" y="615096"/>
                    <a:pt x="294140" y="790462"/>
                    <a:pt x="327564" y="958514"/>
                  </a:cubicBezTo>
                  <a:cubicBezTo>
                    <a:pt x="334098" y="991358"/>
                    <a:pt x="382780" y="990179"/>
                    <a:pt x="381014" y="954709"/>
                  </a:cubicBezTo>
                  <a:cubicBezTo>
                    <a:pt x="369486" y="722791"/>
                    <a:pt x="340773" y="499274"/>
                    <a:pt x="387880" y="268740"/>
                  </a:cubicBezTo>
                  <a:cubicBezTo>
                    <a:pt x="402904" y="195159"/>
                    <a:pt x="428650" y="81004"/>
                    <a:pt x="363193" y="22461"/>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68" name="Google Shape;968;p17"/>
            <p:cNvSpPr/>
            <p:nvPr/>
          </p:nvSpPr>
          <p:spPr>
            <a:xfrm>
              <a:off x="1203725" y="10225681"/>
              <a:ext cx="895482" cy="390221"/>
            </a:xfrm>
            <a:custGeom>
              <a:avLst/>
              <a:gdLst/>
              <a:ahLst/>
              <a:cxnLst/>
              <a:rect l="l" t="t" r="r" b="b"/>
              <a:pathLst>
                <a:path w="895482" h="390221" extrusionOk="0">
                  <a:moveTo>
                    <a:pt x="446002" y="75806"/>
                  </a:moveTo>
                  <a:cubicBezTo>
                    <a:pt x="463266" y="74069"/>
                    <a:pt x="480493" y="72021"/>
                    <a:pt x="497686" y="69649"/>
                  </a:cubicBezTo>
                  <a:cubicBezTo>
                    <a:pt x="565178" y="60337"/>
                    <a:pt x="634245" y="47692"/>
                    <a:pt x="699145" y="26554"/>
                  </a:cubicBezTo>
                  <a:cubicBezTo>
                    <a:pt x="748455" y="10492"/>
                    <a:pt x="814075" y="-18038"/>
                    <a:pt x="862665" y="15893"/>
                  </a:cubicBezTo>
                  <a:cubicBezTo>
                    <a:pt x="916327" y="53369"/>
                    <a:pt x="895927" y="108191"/>
                    <a:pt x="860137" y="155564"/>
                  </a:cubicBezTo>
                  <a:cubicBezTo>
                    <a:pt x="836205" y="187236"/>
                    <a:pt x="805401" y="215582"/>
                    <a:pt x="785249" y="233190"/>
                  </a:cubicBezTo>
                  <a:cubicBezTo>
                    <a:pt x="700056" y="307625"/>
                    <a:pt x="591624" y="384234"/>
                    <a:pt x="475231" y="389706"/>
                  </a:cubicBezTo>
                  <a:cubicBezTo>
                    <a:pt x="346668" y="395749"/>
                    <a:pt x="237713" y="347974"/>
                    <a:pt x="132509" y="279660"/>
                  </a:cubicBezTo>
                  <a:cubicBezTo>
                    <a:pt x="110061" y="265088"/>
                    <a:pt x="75549" y="241394"/>
                    <a:pt x="47372" y="213429"/>
                  </a:cubicBezTo>
                  <a:cubicBezTo>
                    <a:pt x="5224" y="171605"/>
                    <a:pt x="-22740" y="120228"/>
                    <a:pt x="25066" y="75523"/>
                  </a:cubicBezTo>
                  <a:cubicBezTo>
                    <a:pt x="68351" y="35047"/>
                    <a:pt x="137355" y="53997"/>
                    <a:pt x="188445" y="62914"/>
                  </a:cubicBezTo>
                  <a:cubicBezTo>
                    <a:pt x="255690" y="74641"/>
                    <a:pt x="325852" y="77380"/>
                    <a:pt x="393979" y="77034"/>
                  </a:cubicBezTo>
                  <a:cubicBezTo>
                    <a:pt x="411320" y="76942"/>
                    <a:pt x="428668" y="76533"/>
                    <a:pt x="446002" y="75806"/>
                  </a:cubicBezTo>
                  <a:close/>
                </a:path>
              </a:pathLst>
            </a:custGeom>
            <a:solidFill>
              <a:schemeClr val="accent1"/>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69" name="Google Shape;969;p17"/>
            <p:cNvSpPr/>
            <p:nvPr/>
          </p:nvSpPr>
          <p:spPr>
            <a:xfrm>
              <a:off x="1057518" y="10023050"/>
              <a:ext cx="1140771" cy="413459"/>
            </a:xfrm>
            <a:custGeom>
              <a:avLst/>
              <a:gdLst/>
              <a:ahLst/>
              <a:cxnLst/>
              <a:rect l="l" t="t" r="r" b="b"/>
              <a:pathLst>
                <a:path w="1140771"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7" y="426792"/>
                    <a:pt x="684311" y="458132"/>
                    <a:pt x="948070" y="347309"/>
                  </a:cubicBezTo>
                  <a:cubicBezTo>
                    <a:pt x="1257368" y="217360"/>
                    <a:pt x="1101497" y="0"/>
                    <a:pt x="1101497" y="0"/>
                  </a:cubicBezTo>
                  <a:close/>
                </a:path>
              </a:pathLst>
            </a:custGeom>
            <a:solidFill>
              <a:schemeClr val="accent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70" name="Google Shape;970;p17"/>
            <p:cNvSpPr/>
            <p:nvPr/>
          </p:nvSpPr>
          <p:spPr>
            <a:xfrm>
              <a:off x="1041449" y="9797535"/>
              <a:ext cx="1140769" cy="413459"/>
            </a:xfrm>
            <a:custGeom>
              <a:avLst/>
              <a:gdLst/>
              <a:ahLst/>
              <a:cxnLst/>
              <a:rect l="l" t="t" r="r" b="b"/>
              <a:pathLst>
                <a:path w="1140769"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6" y="426792"/>
                    <a:pt x="684311" y="458132"/>
                    <a:pt x="948070" y="347309"/>
                  </a:cubicBezTo>
                  <a:cubicBezTo>
                    <a:pt x="1257361" y="217360"/>
                    <a:pt x="1101497" y="0"/>
                    <a:pt x="1101497" y="0"/>
                  </a:cubicBezTo>
                  <a:close/>
                </a:path>
              </a:pathLst>
            </a:custGeom>
            <a:solidFill>
              <a:schemeClr val="accent1"/>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71" name="Google Shape;971;p17"/>
            <p:cNvSpPr/>
            <p:nvPr/>
          </p:nvSpPr>
          <p:spPr>
            <a:xfrm>
              <a:off x="1026911" y="9607973"/>
              <a:ext cx="1140765" cy="398983"/>
            </a:xfrm>
            <a:custGeom>
              <a:avLst/>
              <a:gdLst/>
              <a:ahLst/>
              <a:cxnLst/>
              <a:rect l="l" t="t" r="r" b="b"/>
              <a:pathLst>
                <a:path w="1140765" h="398983" extrusionOk="0">
                  <a:moveTo>
                    <a:pt x="1123607" y="27673"/>
                  </a:moveTo>
                  <a:cubicBezTo>
                    <a:pt x="1114156" y="4388"/>
                    <a:pt x="1087180" y="-6258"/>
                    <a:pt x="1064132" y="3774"/>
                  </a:cubicBezTo>
                  <a:cubicBezTo>
                    <a:pt x="993758" y="34408"/>
                    <a:pt x="822587" y="93247"/>
                    <a:pt x="538959" y="97526"/>
                  </a:cubicBezTo>
                  <a:cubicBezTo>
                    <a:pt x="263262" y="101684"/>
                    <a:pt x="127798" y="63531"/>
                    <a:pt x="73155" y="41567"/>
                  </a:cubicBezTo>
                  <a:cubicBezTo>
                    <a:pt x="51710" y="32947"/>
                    <a:pt x="27016" y="41906"/>
                    <a:pt x="16583" y="62514"/>
                  </a:cubicBezTo>
                  <a:cubicBezTo>
                    <a:pt x="-2545" y="100293"/>
                    <a:pt x="-16340" y="167357"/>
                    <a:pt x="41256" y="260678"/>
                  </a:cubicBezTo>
                  <a:cubicBezTo>
                    <a:pt x="134847" y="412316"/>
                    <a:pt x="684312" y="443655"/>
                    <a:pt x="948071" y="332833"/>
                  </a:cubicBezTo>
                  <a:cubicBezTo>
                    <a:pt x="1173192" y="238248"/>
                    <a:pt x="1151875" y="97356"/>
                    <a:pt x="1123607" y="27673"/>
                  </a:cubicBezTo>
                  <a:close/>
                </a:path>
              </a:pathLst>
            </a:custGeom>
            <a:solidFill>
              <a:schemeClr val="accent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72" name="Google Shape;972;p17"/>
            <p:cNvSpPr/>
            <p:nvPr/>
          </p:nvSpPr>
          <p:spPr>
            <a:xfrm>
              <a:off x="1471584" y="7346914"/>
              <a:ext cx="847409" cy="1346266"/>
            </a:xfrm>
            <a:custGeom>
              <a:avLst/>
              <a:gdLst/>
              <a:ahLst/>
              <a:cxnLst/>
              <a:rect l="l" t="t" r="r" b="b"/>
              <a:pathLst>
                <a:path w="847409" h="1346266" extrusionOk="0">
                  <a:moveTo>
                    <a:pt x="800440" y="1198366"/>
                  </a:moveTo>
                  <a:cubicBezTo>
                    <a:pt x="784413" y="1236124"/>
                    <a:pt x="763455" y="1272286"/>
                    <a:pt x="733782" y="1300505"/>
                  </a:cubicBezTo>
                  <a:cubicBezTo>
                    <a:pt x="674243" y="1357128"/>
                    <a:pt x="586048" y="1366574"/>
                    <a:pt x="531052" y="1298218"/>
                  </a:cubicBezTo>
                  <a:cubicBezTo>
                    <a:pt x="484227" y="1239887"/>
                    <a:pt x="481338" y="1158632"/>
                    <a:pt x="468349" y="1088278"/>
                  </a:cubicBezTo>
                  <a:cubicBezTo>
                    <a:pt x="454257" y="1011972"/>
                    <a:pt x="433285" y="936951"/>
                    <a:pt x="405921" y="864345"/>
                  </a:cubicBezTo>
                  <a:cubicBezTo>
                    <a:pt x="351200" y="719132"/>
                    <a:pt x="270902" y="583465"/>
                    <a:pt x="168975" y="466358"/>
                  </a:cubicBezTo>
                  <a:cubicBezTo>
                    <a:pt x="126926" y="418053"/>
                    <a:pt x="81049" y="372473"/>
                    <a:pt x="46939" y="318272"/>
                  </a:cubicBezTo>
                  <a:cubicBezTo>
                    <a:pt x="12829" y="264071"/>
                    <a:pt x="-8927" y="198673"/>
                    <a:pt x="3562" y="135874"/>
                  </a:cubicBezTo>
                  <a:cubicBezTo>
                    <a:pt x="23318" y="36545"/>
                    <a:pt x="127583" y="-2406"/>
                    <a:pt x="219063" y="114"/>
                  </a:cubicBezTo>
                  <a:cubicBezTo>
                    <a:pt x="380358" y="4562"/>
                    <a:pt x="497443" y="126392"/>
                    <a:pt x="587948" y="246329"/>
                  </a:cubicBezTo>
                  <a:cubicBezTo>
                    <a:pt x="686089" y="376384"/>
                    <a:pt x="760637" y="524279"/>
                    <a:pt x="805999" y="680774"/>
                  </a:cubicBezTo>
                  <a:cubicBezTo>
                    <a:pt x="854243" y="847224"/>
                    <a:pt x="868695" y="1030364"/>
                    <a:pt x="803520" y="1190939"/>
                  </a:cubicBezTo>
                  <a:cubicBezTo>
                    <a:pt x="802517" y="1193417"/>
                    <a:pt x="801485" y="1195895"/>
                    <a:pt x="800440" y="1198366"/>
                  </a:cubicBezTo>
                  <a:close/>
                </a:path>
              </a:pathLst>
            </a:custGeom>
            <a:solidFill>
              <a:schemeClr val="lt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73" name="Google Shape;973;p17"/>
            <p:cNvSpPr/>
            <p:nvPr/>
          </p:nvSpPr>
          <p:spPr>
            <a:xfrm>
              <a:off x="1944438" y="8817383"/>
              <a:ext cx="187233" cy="266515"/>
            </a:xfrm>
            <a:custGeom>
              <a:avLst/>
              <a:gdLst/>
              <a:ahLst/>
              <a:cxnLst/>
              <a:rect l="l" t="t" r="r" b="b"/>
              <a:pathLst>
                <a:path w="187233" h="266515" extrusionOk="0">
                  <a:moveTo>
                    <a:pt x="166234" y="26322"/>
                  </a:moveTo>
                  <a:cubicBezTo>
                    <a:pt x="128381" y="-20332"/>
                    <a:pt x="61059" y="178"/>
                    <a:pt x="30904" y="47700"/>
                  </a:cubicBezTo>
                  <a:cubicBezTo>
                    <a:pt x="2474" y="92503"/>
                    <a:pt x="-4950" y="154632"/>
                    <a:pt x="2982" y="206348"/>
                  </a:cubicBezTo>
                  <a:cubicBezTo>
                    <a:pt x="18225" y="305670"/>
                    <a:pt x="103341" y="264806"/>
                    <a:pt x="142084" y="206814"/>
                  </a:cubicBezTo>
                  <a:cubicBezTo>
                    <a:pt x="159178" y="181228"/>
                    <a:pt x="175163" y="154279"/>
                    <a:pt x="182805" y="124479"/>
                  </a:cubicBezTo>
                  <a:cubicBezTo>
                    <a:pt x="190448" y="94678"/>
                    <a:pt x="188901" y="61375"/>
                    <a:pt x="172606" y="35274"/>
                  </a:cubicBezTo>
                  <a:cubicBezTo>
                    <a:pt x="170593" y="32054"/>
                    <a:pt x="168459" y="29075"/>
                    <a:pt x="166234" y="26322"/>
                  </a:cubicBezTo>
                  <a:close/>
                </a:path>
              </a:pathLst>
            </a:custGeom>
            <a:solidFill>
              <a:schemeClr val="lt2"/>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74" name="Google Shape;974;p17"/>
            <p:cNvSpPr/>
            <p:nvPr/>
          </p:nvSpPr>
          <p:spPr>
            <a:xfrm>
              <a:off x="2484563" y="7263766"/>
              <a:ext cx="280244" cy="305659"/>
            </a:xfrm>
            <a:custGeom>
              <a:avLst/>
              <a:gdLst/>
              <a:ahLst/>
              <a:cxnLst/>
              <a:rect l="l" t="t" r="r" b="b"/>
              <a:pathLst>
                <a:path w="280244" h="305659" extrusionOk="0">
                  <a:moveTo>
                    <a:pt x="233869" y="8347"/>
                  </a:moveTo>
                  <a:cubicBezTo>
                    <a:pt x="152335" y="92208"/>
                    <a:pt x="77546" y="184166"/>
                    <a:pt x="4474" y="275390"/>
                  </a:cubicBezTo>
                  <a:cubicBezTo>
                    <a:pt x="-11638" y="295504"/>
                    <a:pt x="19696" y="317136"/>
                    <a:pt x="36288" y="298625"/>
                  </a:cubicBezTo>
                  <a:cubicBezTo>
                    <a:pt x="111903" y="214249"/>
                    <a:pt x="192378" y="135373"/>
                    <a:pt x="271256" y="54238"/>
                  </a:cubicBezTo>
                  <a:cubicBezTo>
                    <a:pt x="297533" y="27212"/>
                    <a:pt x="260421" y="-18968"/>
                    <a:pt x="233869" y="8347"/>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75" name="Google Shape;975;p17"/>
            <p:cNvSpPr/>
            <p:nvPr/>
          </p:nvSpPr>
          <p:spPr>
            <a:xfrm>
              <a:off x="2637836" y="7733450"/>
              <a:ext cx="197279" cy="125665"/>
            </a:xfrm>
            <a:custGeom>
              <a:avLst/>
              <a:gdLst/>
              <a:ahLst/>
              <a:cxnLst/>
              <a:rect l="l" t="t" r="r" b="b"/>
              <a:pathLst>
                <a:path w="197279" h="125665" extrusionOk="0">
                  <a:moveTo>
                    <a:pt x="172309" y="1751"/>
                  </a:moveTo>
                  <a:cubicBezTo>
                    <a:pt x="121056" y="27669"/>
                    <a:pt x="65579" y="46364"/>
                    <a:pt x="15181" y="73362"/>
                  </a:cubicBezTo>
                  <a:cubicBezTo>
                    <a:pt x="-15722" y="89918"/>
                    <a:pt x="4960" y="136797"/>
                    <a:pt x="37876" y="123235"/>
                  </a:cubicBezTo>
                  <a:cubicBezTo>
                    <a:pt x="91573" y="101108"/>
                    <a:pt x="142388" y="63414"/>
                    <a:pt x="190603" y="31227"/>
                  </a:cubicBezTo>
                  <a:cubicBezTo>
                    <a:pt x="207125" y="20192"/>
                    <a:pt x="189904" y="-7145"/>
                    <a:pt x="172309" y="1751"/>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76" name="Google Shape;976;p17"/>
            <p:cNvSpPr/>
            <p:nvPr/>
          </p:nvSpPr>
          <p:spPr>
            <a:xfrm>
              <a:off x="2585671" y="8251268"/>
              <a:ext cx="175502" cy="72151"/>
            </a:xfrm>
            <a:custGeom>
              <a:avLst/>
              <a:gdLst/>
              <a:ahLst/>
              <a:cxnLst/>
              <a:rect l="l" t="t" r="r" b="b"/>
              <a:pathLst>
                <a:path w="175502" h="72151" extrusionOk="0">
                  <a:moveTo>
                    <a:pt x="160499" y="37264"/>
                  </a:moveTo>
                  <a:cubicBezTo>
                    <a:pt x="116981" y="28876"/>
                    <a:pt x="76182" y="15391"/>
                    <a:pt x="34260" y="1433"/>
                  </a:cubicBezTo>
                  <a:cubicBezTo>
                    <a:pt x="3216" y="-8903"/>
                    <a:pt x="-14888" y="39756"/>
                    <a:pt x="15980" y="48397"/>
                  </a:cubicBezTo>
                  <a:cubicBezTo>
                    <a:pt x="61751" y="61204"/>
                    <a:pt x="109684" y="67721"/>
                    <a:pt x="156939" y="72056"/>
                  </a:cubicBezTo>
                  <a:cubicBezTo>
                    <a:pt x="179684" y="74139"/>
                    <a:pt x="182297" y="41464"/>
                    <a:pt x="160499" y="37264"/>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77" name="Google Shape;977;p17"/>
            <p:cNvSpPr/>
            <p:nvPr/>
          </p:nvSpPr>
          <p:spPr>
            <a:xfrm>
              <a:off x="2514469" y="8758625"/>
              <a:ext cx="226787" cy="122302"/>
            </a:xfrm>
            <a:custGeom>
              <a:avLst/>
              <a:gdLst/>
              <a:ahLst/>
              <a:cxnLst/>
              <a:rect l="l" t="t" r="r" b="b"/>
              <a:pathLst>
                <a:path w="226787" h="122302" extrusionOk="0">
                  <a:moveTo>
                    <a:pt x="215674" y="86604"/>
                  </a:moveTo>
                  <a:cubicBezTo>
                    <a:pt x="156531" y="58738"/>
                    <a:pt x="98017" y="28527"/>
                    <a:pt x="38083" y="2476"/>
                  </a:cubicBezTo>
                  <a:cubicBezTo>
                    <a:pt x="4453" y="-12146"/>
                    <a:pt x="-16836" y="42210"/>
                    <a:pt x="17408" y="55596"/>
                  </a:cubicBezTo>
                  <a:cubicBezTo>
                    <a:pt x="78154" y="79339"/>
                    <a:pt x="140815" y="99136"/>
                    <a:pt x="202274" y="121029"/>
                  </a:cubicBezTo>
                  <a:cubicBezTo>
                    <a:pt x="224884" y="129085"/>
                    <a:pt x="237027" y="96665"/>
                    <a:pt x="215674" y="86604"/>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78" name="Google Shape;978;p17"/>
            <p:cNvSpPr/>
            <p:nvPr/>
          </p:nvSpPr>
          <p:spPr>
            <a:xfrm>
              <a:off x="2349270" y="9285842"/>
              <a:ext cx="304564" cy="291567"/>
            </a:xfrm>
            <a:custGeom>
              <a:avLst/>
              <a:gdLst/>
              <a:ahLst/>
              <a:cxnLst/>
              <a:rect l="l" t="t" r="r" b="b"/>
              <a:pathLst>
                <a:path w="304564" h="291567" extrusionOk="0">
                  <a:moveTo>
                    <a:pt x="300483" y="263056"/>
                  </a:moveTo>
                  <a:cubicBezTo>
                    <a:pt x="225179" y="178652"/>
                    <a:pt x="145057" y="98710"/>
                    <a:pt x="69866" y="14172"/>
                  </a:cubicBezTo>
                  <a:cubicBezTo>
                    <a:pt x="32027" y="-28372"/>
                    <a:pt x="-29171" y="35028"/>
                    <a:pt x="15908" y="71006"/>
                  </a:cubicBezTo>
                  <a:cubicBezTo>
                    <a:pt x="104350" y="141594"/>
                    <a:pt x="188449" y="217342"/>
                    <a:pt x="276764" y="288049"/>
                  </a:cubicBezTo>
                  <a:cubicBezTo>
                    <a:pt x="292064" y="300291"/>
                    <a:pt x="313650" y="277812"/>
                    <a:pt x="300483" y="263056"/>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79" name="Google Shape;979;p17"/>
            <p:cNvSpPr/>
            <p:nvPr/>
          </p:nvSpPr>
          <p:spPr>
            <a:xfrm>
              <a:off x="376907" y="9147181"/>
              <a:ext cx="306742" cy="278415"/>
            </a:xfrm>
            <a:custGeom>
              <a:avLst/>
              <a:gdLst/>
              <a:ahLst/>
              <a:cxnLst/>
              <a:rect l="l" t="t" r="r" b="b"/>
              <a:pathLst>
                <a:path w="306742" h="278415" extrusionOk="0">
                  <a:moveTo>
                    <a:pt x="243086" y="10289"/>
                  </a:moveTo>
                  <a:cubicBezTo>
                    <a:pt x="164624" y="90902"/>
                    <a:pt x="80844" y="166029"/>
                    <a:pt x="4656" y="248886"/>
                  </a:cubicBezTo>
                  <a:cubicBezTo>
                    <a:pt x="-10714" y="265605"/>
                    <a:pt x="15499" y="286877"/>
                    <a:pt x="32119" y="274931"/>
                  </a:cubicBezTo>
                  <a:cubicBezTo>
                    <a:pt x="121748" y="210522"/>
                    <a:pt x="204646" y="137675"/>
                    <a:pt x="292368" y="70781"/>
                  </a:cubicBezTo>
                  <a:cubicBezTo>
                    <a:pt x="333216" y="39631"/>
                    <a:pt x="277520" y="-25089"/>
                    <a:pt x="243086" y="10289"/>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80" name="Google Shape;980;p17"/>
            <p:cNvSpPr/>
            <p:nvPr/>
          </p:nvSpPr>
          <p:spPr>
            <a:xfrm>
              <a:off x="328410" y="8787816"/>
              <a:ext cx="147947" cy="110115"/>
            </a:xfrm>
            <a:custGeom>
              <a:avLst/>
              <a:gdLst/>
              <a:ahLst/>
              <a:cxnLst/>
              <a:rect l="l" t="t" r="r" b="b"/>
              <a:pathLst>
                <a:path w="147947" h="110115" extrusionOk="0">
                  <a:moveTo>
                    <a:pt x="105650" y="3778"/>
                  </a:moveTo>
                  <a:cubicBezTo>
                    <a:pt x="88139" y="12730"/>
                    <a:pt x="75015" y="28940"/>
                    <a:pt x="59553" y="41154"/>
                  </a:cubicBezTo>
                  <a:cubicBezTo>
                    <a:pt x="44006" y="53439"/>
                    <a:pt x="27026" y="64290"/>
                    <a:pt x="10193" y="74718"/>
                  </a:cubicBezTo>
                  <a:cubicBezTo>
                    <a:pt x="-10121" y="87292"/>
                    <a:pt x="2466" y="116697"/>
                    <a:pt x="25698" y="108783"/>
                  </a:cubicBezTo>
                  <a:cubicBezTo>
                    <a:pt x="45377" y="102076"/>
                    <a:pt x="64137" y="94006"/>
                    <a:pt x="83054" y="85442"/>
                  </a:cubicBezTo>
                  <a:cubicBezTo>
                    <a:pt x="101150" y="77246"/>
                    <a:pt x="124114" y="70418"/>
                    <a:pt x="138269" y="56348"/>
                  </a:cubicBezTo>
                  <a:cubicBezTo>
                    <a:pt x="161607" y="33141"/>
                    <a:pt x="139597" y="-13569"/>
                    <a:pt x="105650" y="3778"/>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81" name="Google Shape;981;p17"/>
            <p:cNvSpPr/>
            <p:nvPr/>
          </p:nvSpPr>
          <p:spPr>
            <a:xfrm>
              <a:off x="164586" y="8130060"/>
              <a:ext cx="206379" cy="72066"/>
            </a:xfrm>
            <a:custGeom>
              <a:avLst/>
              <a:gdLst/>
              <a:ahLst/>
              <a:cxnLst/>
              <a:rect l="l" t="t" r="r" b="b"/>
              <a:pathLst>
                <a:path w="206379" h="72066" extrusionOk="0">
                  <a:moveTo>
                    <a:pt x="178651" y="0"/>
                  </a:moveTo>
                  <a:cubicBezTo>
                    <a:pt x="124226" y="127"/>
                    <a:pt x="61982" y="17206"/>
                    <a:pt x="10030" y="33253"/>
                  </a:cubicBezTo>
                  <a:cubicBezTo>
                    <a:pt x="-7551" y="38682"/>
                    <a:pt x="389" y="63464"/>
                    <a:pt x="15377" y="65871"/>
                  </a:cubicBezTo>
                  <a:cubicBezTo>
                    <a:pt x="68650" y="74414"/>
                    <a:pt x="136729" y="75670"/>
                    <a:pt x="188427" y="59644"/>
                  </a:cubicBezTo>
                  <a:cubicBezTo>
                    <a:pt x="217691" y="50565"/>
                    <a:pt x="208861" y="-71"/>
                    <a:pt x="178651" y="0"/>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82" name="Google Shape;982;p17"/>
            <p:cNvSpPr/>
            <p:nvPr/>
          </p:nvSpPr>
          <p:spPr>
            <a:xfrm>
              <a:off x="375143" y="7545582"/>
              <a:ext cx="122613" cy="71070"/>
            </a:xfrm>
            <a:custGeom>
              <a:avLst/>
              <a:gdLst/>
              <a:ahLst/>
              <a:cxnLst/>
              <a:rect l="l" t="t" r="r" b="b"/>
              <a:pathLst>
                <a:path w="122613" h="71070" extrusionOk="0">
                  <a:moveTo>
                    <a:pt x="98585" y="16067"/>
                  </a:moveTo>
                  <a:cubicBezTo>
                    <a:pt x="74287" y="11569"/>
                    <a:pt x="51832" y="14619"/>
                    <a:pt x="29158" y="2179"/>
                  </a:cubicBezTo>
                  <a:cubicBezTo>
                    <a:pt x="13541" y="-6392"/>
                    <a:pt x="-10602" y="12042"/>
                    <a:pt x="5100" y="27518"/>
                  </a:cubicBezTo>
                  <a:cubicBezTo>
                    <a:pt x="30274" y="52320"/>
                    <a:pt x="63678" y="74701"/>
                    <a:pt x="100351" y="70578"/>
                  </a:cubicBezTo>
                  <a:cubicBezTo>
                    <a:pt x="132957" y="66907"/>
                    <a:pt x="127489" y="21411"/>
                    <a:pt x="98585" y="16067"/>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sp>
          <p:nvSpPr>
            <p:cNvPr id="983" name="Google Shape;983;p17"/>
            <p:cNvSpPr/>
            <p:nvPr/>
          </p:nvSpPr>
          <p:spPr>
            <a:xfrm>
              <a:off x="499260" y="7085840"/>
              <a:ext cx="298450" cy="255751"/>
            </a:xfrm>
            <a:custGeom>
              <a:avLst/>
              <a:gdLst/>
              <a:ahLst/>
              <a:cxnLst/>
              <a:rect l="l" t="t" r="r" b="b"/>
              <a:pathLst>
                <a:path w="298450" h="255751" extrusionOk="0">
                  <a:moveTo>
                    <a:pt x="273263" y="177737"/>
                  </a:moveTo>
                  <a:cubicBezTo>
                    <a:pt x="250031" y="171447"/>
                    <a:pt x="230063" y="149511"/>
                    <a:pt x="211302" y="134967"/>
                  </a:cubicBezTo>
                  <a:cubicBezTo>
                    <a:pt x="189292" y="117903"/>
                    <a:pt x="167289" y="100838"/>
                    <a:pt x="145279" y="83774"/>
                  </a:cubicBezTo>
                  <a:cubicBezTo>
                    <a:pt x="108436" y="55202"/>
                    <a:pt x="67538" y="13964"/>
                    <a:pt x="22169" y="705"/>
                  </a:cubicBezTo>
                  <a:cubicBezTo>
                    <a:pt x="9306" y="-3058"/>
                    <a:pt x="-4842" y="8838"/>
                    <a:pt x="1614" y="22436"/>
                  </a:cubicBezTo>
                  <a:cubicBezTo>
                    <a:pt x="23723" y="69047"/>
                    <a:pt x="75901" y="105653"/>
                    <a:pt x="113225" y="140474"/>
                  </a:cubicBezTo>
                  <a:cubicBezTo>
                    <a:pt x="152258" y="176883"/>
                    <a:pt x="194469" y="231663"/>
                    <a:pt x="244147" y="252511"/>
                  </a:cubicBezTo>
                  <a:cubicBezTo>
                    <a:pt x="292695" y="272887"/>
                    <a:pt x="322340" y="191024"/>
                    <a:pt x="273263" y="177737"/>
                  </a:cubicBezTo>
                  <a:close/>
                </a:path>
              </a:pathLst>
            </a:custGeom>
            <a:solidFill>
              <a:schemeClr val="accent3"/>
            </a:solidFill>
            <a:ln>
              <a:noFill/>
            </a:ln>
          </p:spPr>
          <p:txBody>
            <a:bodyPr spcFirstLastPara="1" wrap="square" lIns="91450" tIns="45700" rIns="91450" bIns="45700" anchor="ctr" anchorCtr="0">
              <a:noAutofit/>
            </a:bodyPr>
            <a:lstStyle/>
            <a:p>
              <a:endParaRPr sz="1800">
                <a:solidFill>
                  <a:schemeClr val="dk1"/>
                </a:solidFill>
                <a:latin typeface="Calibri"/>
                <a:ea typeface="Calibri"/>
                <a:cs typeface="Calibri"/>
                <a:sym typeface="Calibri"/>
              </a:endParaRPr>
            </a:p>
          </p:txBody>
        </p:sp>
      </p:grpSp>
      <p:pic>
        <p:nvPicPr>
          <p:cNvPr id="34" name="Google Shape;107;p14"/>
          <p:cNvPicPr preferRelativeResize="0"/>
          <p:nvPr/>
        </p:nvPicPr>
        <p:blipFill rotWithShape="1">
          <a:blip r:embed="rId3">
            <a:alphaModFix/>
          </a:blip>
          <a:srcRect/>
          <a:stretch/>
        </p:blipFill>
        <p:spPr>
          <a:xfrm>
            <a:off x="2916403" y="-47708"/>
            <a:ext cx="3716326" cy="2979818"/>
          </a:xfrm>
          <a:prstGeom prst="rect">
            <a:avLst/>
          </a:prstGeom>
          <a:noFill/>
          <a:ln>
            <a:noFill/>
          </a:ln>
        </p:spPr>
      </p:pic>
      <p:sp>
        <p:nvSpPr>
          <p:cNvPr id="3" name="CasellaDiTesto 2"/>
          <p:cNvSpPr txBox="1"/>
          <p:nvPr/>
        </p:nvSpPr>
        <p:spPr>
          <a:xfrm>
            <a:off x="8729956" y="1630875"/>
            <a:ext cx="8857396" cy="5078313"/>
          </a:xfrm>
          <a:prstGeom prst="rect">
            <a:avLst/>
          </a:prstGeom>
          <a:noFill/>
        </p:spPr>
        <p:txBody>
          <a:bodyPr wrap="square" rtlCol="0">
            <a:spAutoFit/>
          </a:bodyPr>
          <a:lstStyle/>
          <a:p>
            <a:r>
              <a:rPr lang="it-IT" sz="1800" dirty="0"/>
              <a:t>Il metodo applicato da </a:t>
            </a:r>
            <a:r>
              <a:rPr lang="it-IT" sz="1800" dirty="0" err="1"/>
              <a:t>Demazière</a:t>
            </a:r>
            <a:r>
              <a:rPr lang="it-IT" sz="1800" dirty="0"/>
              <a:t> e </a:t>
            </a:r>
            <a:r>
              <a:rPr lang="it-IT" sz="1800" dirty="0" err="1"/>
              <a:t>Dubar</a:t>
            </a:r>
            <a:r>
              <a:rPr lang="it-IT" sz="1800" dirty="0"/>
              <a:t> è volto a far emergere il senso insito in ogni narrazione e che ogni narratore attribuisce alla propria storia nell’atto del raccontarsi, e a interpretare un testo, un racconto, una storia.</a:t>
            </a:r>
          </a:p>
          <a:p>
            <a:endParaRPr lang="it-IT" sz="1800" dirty="0"/>
          </a:p>
          <a:p>
            <a:r>
              <a:rPr lang="it-IT" sz="1800" dirty="0"/>
              <a:t>Tale metodo è definito «strutturale» ed è qualificabile come: </a:t>
            </a:r>
          </a:p>
          <a:p>
            <a:endParaRPr lang="it-IT" sz="1800" dirty="0"/>
          </a:p>
          <a:p>
            <a:r>
              <a:rPr lang="it-IT" sz="1800" i="1" dirty="0"/>
              <a:t>metodo analitico che consiste nell’articolare gli episodi di una storia (le sequenze), con i personaggi (gli attanti) con il fine di svelare la logica del discorso, il senso che il narrante attribuisce alla propria storia (gli argomenti)</a:t>
            </a:r>
            <a:r>
              <a:rPr lang="it-IT" sz="1800" dirty="0"/>
              <a:t>.</a:t>
            </a:r>
          </a:p>
          <a:p>
            <a:endParaRPr lang="it-IT" sz="1800" dirty="0"/>
          </a:p>
          <a:p>
            <a:r>
              <a:rPr lang="it-IT" sz="1800" dirty="0"/>
              <a:t>Le sequenze costituiscono il livello cronologico, da cui prendono forma relazioni di contemporaneità e successione di eventi.</a:t>
            </a:r>
          </a:p>
          <a:p>
            <a:endParaRPr lang="it-IT" sz="1800" dirty="0"/>
          </a:p>
          <a:p>
            <a:r>
              <a:rPr lang="it-IT" sz="1800" dirty="0"/>
              <a:t>Gli attanti sono gli attori della storia, e possono essere protagonisti, comparse, attori individuali e attori collettivi.</a:t>
            </a:r>
          </a:p>
          <a:p>
            <a:endParaRPr lang="it-IT" sz="1800" dirty="0"/>
          </a:p>
          <a:p>
            <a:r>
              <a:rPr lang="it-IT" sz="1800" dirty="0"/>
              <a:t>Gli argomenti sono le valutazioni, le argomentazioni, i punti di vista dentro la storia</a:t>
            </a:r>
          </a:p>
          <a:p>
            <a:endParaRPr lang="it-IT" sz="1800" dirty="0"/>
          </a:p>
        </p:txBody>
      </p:sp>
      <p:pic>
        <p:nvPicPr>
          <p:cNvPr id="4" name="Immagine 3"/>
          <p:cNvPicPr>
            <a:picLocks noChangeAspect="1"/>
          </p:cNvPicPr>
          <p:nvPr/>
        </p:nvPicPr>
        <p:blipFill>
          <a:blip r:embed="rId4"/>
          <a:stretch>
            <a:fillRect/>
          </a:stretch>
        </p:blipFill>
        <p:spPr>
          <a:xfrm>
            <a:off x="12081112" y="6614493"/>
            <a:ext cx="2155083" cy="3383119"/>
          </a:xfrm>
          <a:prstGeom prst="rect">
            <a:avLst/>
          </a:prstGeom>
        </p:spPr>
      </p:pic>
    </p:spTree>
    <p:extLst>
      <p:ext uri="{BB962C8B-B14F-4D97-AF65-F5344CB8AC3E}">
        <p14:creationId xmlns:p14="http://schemas.microsoft.com/office/powerpoint/2010/main" val="99115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166"/>
        <p:cNvGrpSpPr/>
        <p:nvPr/>
      </p:nvGrpSpPr>
      <p:grpSpPr>
        <a:xfrm>
          <a:off x="0" y="0"/>
          <a:ext cx="0" cy="0"/>
          <a:chOff x="0" y="0"/>
          <a:chExt cx="0" cy="0"/>
        </a:xfrm>
      </p:grpSpPr>
      <p:pic>
        <p:nvPicPr>
          <p:cNvPr id="174" name="Google Shape;174;p19"/>
          <p:cNvPicPr preferRelativeResize="0"/>
          <p:nvPr/>
        </p:nvPicPr>
        <p:blipFill rotWithShape="1">
          <a:blip r:embed="rId3">
            <a:alphaModFix/>
          </a:blip>
          <a:srcRect/>
          <a:stretch/>
        </p:blipFill>
        <p:spPr>
          <a:xfrm rot="1008947">
            <a:off x="666067" y="696293"/>
            <a:ext cx="1504668" cy="1847248"/>
          </a:xfrm>
          <a:prstGeom prst="rect">
            <a:avLst/>
          </a:prstGeom>
          <a:noFill/>
          <a:ln>
            <a:noFill/>
          </a:ln>
        </p:spPr>
      </p:pic>
      <p:sp>
        <p:nvSpPr>
          <p:cNvPr id="183" name="Google Shape;183;p19"/>
          <p:cNvSpPr txBox="1"/>
          <p:nvPr/>
        </p:nvSpPr>
        <p:spPr>
          <a:xfrm>
            <a:off x="2123298" y="2232649"/>
            <a:ext cx="15268085" cy="1595501"/>
          </a:xfrm>
          <a:prstGeom prst="rect">
            <a:avLst/>
          </a:prstGeom>
          <a:noFill/>
          <a:ln>
            <a:noFill/>
          </a:ln>
        </p:spPr>
        <p:txBody>
          <a:bodyPr spcFirstLastPara="1" wrap="square" lIns="0" tIns="0" rIns="0" bIns="0" anchor="t" anchorCtr="0">
            <a:spAutoFit/>
          </a:bodyPr>
          <a:lstStyle/>
          <a:p>
            <a:r>
              <a:rPr lang="it-IT" sz="2400" i="1" dirty="0">
                <a:latin typeface="+mn-lt"/>
              </a:rPr>
              <a:t>:</a:t>
            </a:r>
          </a:p>
          <a:p>
            <a:endParaRPr lang="it-IT" sz="2400" dirty="0">
              <a:latin typeface="+mn-lt"/>
            </a:endParaRPr>
          </a:p>
          <a:p>
            <a:endParaRPr lang="it-IT" sz="2400" dirty="0">
              <a:latin typeface="+mn-lt"/>
            </a:endParaRPr>
          </a:p>
          <a:p>
            <a:pPr marL="0" marR="0" lvl="1" indent="0" algn="ctr" rtl="0">
              <a:lnSpc>
                <a:spcPct val="132000"/>
              </a:lnSpc>
              <a:spcBef>
                <a:spcPts val="0"/>
              </a:spcBef>
              <a:spcAft>
                <a:spcPts val="0"/>
              </a:spcAft>
              <a:buNone/>
            </a:pPr>
            <a:r>
              <a:rPr lang="en-US" sz="2400" b="0" i="0" u="none" strike="noStrike" cap="none" dirty="0">
                <a:solidFill>
                  <a:srgbClr val="000000"/>
                </a:solidFill>
                <a:latin typeface="+mn-lt"/>
                <a:ea typeface="Lato"/>
                <a:cs typeface="Lato"/>
                <a:sym typeface="Lato"/>
              </a:rPr>
              <a:t>.</a:t>
            </a:r>
            <a:endParaRPr sz="2400" dirty="0">
              <a:latin typeface="+mn-lt"/>
            </a:endParaRPr>
          </a:p>
        </p:txBody>
      </p:sp>
      <p:sp>
        <p:nvSpPr>
          <p:cNvPr id="2" name="CasellaDiTesto 1"/>
          <p:cNvSpPr txBox="1"/>
          <p:nvPr/>
        </p:nvSpPr>
        <p:spPr>
          <a:xfrm>
            <a:off x="2988860" y="777922"/>
            <a:ext cx="2441694" cy="646331"/>
          </a:xfrm>
          <a:prstGeom prst="rect">
            <a:avLst/>
          </a:prstGeom>
          <a:noFill/>
        </p:spPr>
        <p:txBody>
          <a:bodyPr wrap="none" rtlCol="0">
            <a:spAutoFit/>
          </a:bodyPr>
          <a:lstStyle/>
          <a:p>
            <a:r>
              <a:rPr lang="it-IT" sz="3600" b="1" dirty="0">
                <a:solidFill>
                  <a:schemeClr val="bg2">
                    <a:lumMod val="75000"/>
                  </a:schemeClr>
                </a:solidFill>
                <a:effectLst>
                  <a:outerShdw blurRad="38100" dist="38100" dir="2700000" algn="tl">
                    <a:srgbClr val="000000">
                      <a:alpha val="43137"/>
                    </a:srgbClr>
                  </a:outerShdw>
                </a:effectLst>
              </a:rPr>
              <a:t>I FUMETTI</a:t>
            </a:r>
          </a:p>
        </p:txBody>
      </p:sp>
      <p:sp>
        <p:nvSpPr>
          <p:cNvPr id="3" name="CasellaDiTesto 2"/>
          <p:cNvSpPr txBox="1"/>
          <p:nvPr/>
        </p:nvSpPr>
        <p:spPr>
          <a:xfrm>
            <a:off x="2123298" y="2089217"/>
            <a:ext cx="13838319" cy="7017306"/>
          </a:xfrm>
          <a:prstGeom prst="rect">
            <a:avLst/>
          </a:prstGeom>
          <a:noFill/>
        </p:spPr>
        <p:txBody>
          <a:bodyPr wrap="square" rtlCol="0">
            <a:spAutoFit/>
          </a:bodyPr>
          <a:lstStyle/>
          <a:p>
            <a:r>
              <a:rPr lang="it-IT" sz="2400" dirty="0"/>
              <a:t>Il termine “fumetto”, in italiano, indica le nuvolette di fumo al cui interno sono trascritti i testi di dialogo pronunciati o pensati dai vari personaggi di una storia.</a:t>
            </a:r>
          </a:p>
          <a:p>
            <a:endParaRPr lang="it-IT" sz="2400" dirty="0"/>
          </a:p>
          <a:p>
            <a:r>
              <a:rPr lang="it-IT" sz="2400" dirty="0"/>
              <a:t>Il fumetto e i suoi antecedenti storici hanno, da sempre, svolto una funzione didattica, tentando di avvicinare diversi target sociali a tematiche lontane, insolite o sconosciute.</a:t>
            </a:r>
          </a:p>
          <a:p>
            <a:endParaRPr lang="it-IT" sz="2400" dirty="0"/>
          </a:p>
          <a:p>
            <a:r>
              <a:rPr lang="it-IT" sz="2400" dirty="0"/>
              <a:t>Il caso delle Figurine didattiche (Liebig, </a:t>
            </a:r>
            <a:r>
              <a:rPr lang="it-IT" sz="2400" dirty="0" err="1"/>
              <a:t>MiraLanza</a:t>
            </a:r>
            <a:r>
              <a:rPr lang="it-IT" sz="2400" dirty="0"/>
              <a:t>, ecc.)</a:t>
            </a:r>
          </a:p>
          <a:p>
            <a:endParaRPr lang="it-IT" sz="2400" dirty="0"/>
          </a:p>
          <a:p>
            <a:r>
              <a:rPr lang="it-IT" sz="2400" dirty="0"/>
              <a:t>Il linguaggio del fumetto nasce in funzione della sua spendibilità nei confronti di un pubblico renitente. </a:t>
            </a:r>
            <a:r>
              <a:rPr lang="it-IT" sz="2400" dirty="0" err="1"/>
              <a:t>Töpffer</a:t>
            </a:r>
            <a:r>
              <a:rPr lang="it-IT" sz="2400" dirty="0"/>
              <a:t> (1845), uno dei primi artisti a essere considerato fumettista in Europa, intuendo le potenzialità del mezzo, notando come le persone che guardano siano sempre più numerose di quelle che leggono.</a:t>
            </a:r>
          </a:p>
          <a:p>
            <a:endParaRPr lang="it-IT" dirty="0"/>
          </a:p>
          <a:p>
            <a:pPr marL="514350" indent="-514350">
              <a:buFont typeface="+mj-lt"/>
              <a:buAutoNum type="romanUcPeriod"/>
            </a:pPr>
            <a:r>
              <a:rPr lang="it-IT" sz="2400" dirty="0"/>
              <a:t>Il fumetto non è necessariamente unione di testo e immagini. </a:t>
            </a:r>
          </a:p>
          <a:p>
            <a:pPr marL="514350" indent="-514350">
              <a:buFont typeface="+mj-lt"/>
              <a:buAutoNum type="romanUcPeriod"/>
            </a:pPr>
            <a:endParaRPr lang="it-IT" sz="2400" dirty="0"/>
          </a:p>
          <a:p>
            <a:pPr marL="514350" indent="-514350">
              <a:buFont typeface="+mj-lt"/>
              <a:buAutoNum type="romanUcPeriod"/>
            </a:pPr>
            <a:r>
              <a:rPr lang="it-IT" sz="2400" dirty="0"/>
              <a:t>il numero di pagine di una storia a fumetti non è necessariamente esiguo</a:t>
            </a:r>
          </a:p>
          <a:p>
            <a:pPr marL="514350" indent="-514350">
              <a:buFont typeface="+mj-lt"/>
              <a:buAutoNum type="romanUcPeriod"/>
            </a:pPr>
            <a:endParaRPr lang="it-IT" sz="2400" dirty="0"/>
          </a:p>
          <a:p>
            <a:pPr marL="514350" indent="-514350">
              <a:buFont typeface="+mj-lt"/>
              <a:buAutoNum type="romanUcPeriod"/>
            </a:pPr>
            <a:r>
              <a:rPr lang="it-IT" sz="2400" dirty="0"/>
              <a:t>il fumetto non è necessariamente per bambini. </a:t>
            </a:r>
          </a:p>
          <a:p>
            <a:pPr marL="400050" indent="-400050">
              <a:buFont typeface="+mj-lt"/>
              <a:buAutoNum type="romanUcPeriod"/>
            </a:pPr>
            <a:endParaRPr lang="it-IT" dirty="0"/>
          </a:p>
          <a:p>
            <a:endParaRPr lang="it-IT" dirty="0"/>
          </a:p>
        </p:txBody>
      </p:sp>
    </p:spTree>
    <p:extLst>
      <p:ext uri="{BB962C8B-B14F-4D97-AF65-F5344CB8AC3E}">
        <p14:creationId xmlns:p14="http://schemas.microsoft.com/office/powerpoint/2010/main" val="350018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166"/>
        <p:cNvGrpSpPr/>
        <p:nvPr/>
      </p:nvGrpSpPr>
      <p:grpSpPr>
        <a:xfrm>
          <a:off x="0" y="0"/>
          <a:ext cx="0" cy="0"/>
          <a:chOff x="0" y="0"/>
          <a:chExt cx="0" cy="0"/>
        </a:xfrm>
      </p:grpSpPr>
      <p:pic>
        <p:nvPicPr>
          <p:cNvPr id="174" name="Google Shape;174;p19"/>
          <p:cNvPicPr preferRelativeResize="0"/>
          <p:nvPr/>
        </p:nvPicPr>
        <p:blipFill rotWithShape="1">
          <a:blip r:embed="rId3">
            <a:alphaModFix/>
          </a:blip>
          <a:srcRect/>
          <a:stretch/>
        </p:blipFill>
        <p:spPr>
          <a:xfrm rot="1008947">
            <a:off x="666067" y="696293"/>
            <a:ext cx="1504668" cy="1847248"/>
          </a:xfrm>
          <a:prstGeom prst="rect">
            <a:avLst/>
          </a:prstGeom>
          <a:noFill/>
          <a:ln>
            <a:noFill/>
          </a:ln>
        </p:spPr>
      </p:pic>
      <p:sp>
        <p:nvSpPr>
          <p:cNvPr id="183" name="Google Shape;183;p19"/>
          <p:cNvSpPr txBox="1"/>
          <p:nvPr/>
        </p:nvSpPr>
        <p:spPr>
          <a:xfrm>
            <a:off x="2123298" y="2232649"/>
            <a:ext cx="15268085" cy="1595501"/>
          </a:xfrm>
          <a:prstGeom prst="rect">
            <a:avLst/>
          </a:prstGeom>
          <a:noFill/>
          <a:ln>
            <a:noFill/>
          </a:ln>
        </p:spPr>
        <p:txBody>
          <a:bodyPr spcFirstLastPara="1" wrap="square" lIns="0" tIns="0" rIns="0" bIns="0" anchor="t" anchorCtr="0">
            <a:spAutoFit/>
          </a:bodyPr>
          <a:lstStyle/>
          <a:p>
            <a:r>
              <a:rPr lang="it-IT" sz="2400" i="1" dirty="0">
                <a:latin typeface="+mn-lt"/>
              </a:rPr>
              <a:t>:</a:t>
            </a:r>
          </a:p>
          <a:p>
            <a:endParaRPr lang="it-IT" sz="2400" dirty="0">
              <a:latin typeface="+mn-lt"/>
            </a:endParaRPr>
          </a:p>
          <a:p>
            <a:endParaRPr lang="it-IT" sz="2400" dirty="0">
              <a:latin typeface="+mn-lt"/>
            </a:endParaRPr>
          </a:p>
          <a:p>
            <a:pPr marL="0" marR="0" lvl="1" indent="0" algn="ctr" rtl="0">
              <a:lnSpc>
                <a:spcPct val="132000"/>
              </a:lnSpc>
              <a:spcBef>
                <a:spcPts val="0"/>
              </a:spcBef>
              <a:spcAft>
                <a:spcPts val="0"/>
              </a:spcAft>
              <a:buNone/>
            </a:pPr>
            <a:r>
              <a:rPr lang="en-US" sz="2400" b="0" i="0" u="none" strike="noStrike" cap="none" dirty="0">
                <a:solidFill>
                  <a:srgbClr val="000000"/>
                </a:solidFill>
                <a:latin typeface="+mn-lt"/>
                <a:ea typeface="Lato"/>
                <a:cs typeface="Lato"/>
                <a:sym typeface="Lato"/>
              </a:rPr>
              <a:t>.</a:t>
            </a:r>
            <a:endParaRPr sz="2400" dirty="0">
              <a:latin typeface="+mn-lt"/>
            </a:endParaRPr>
          </a:p>
        </p:txBody>
      </p:sp>
      <p:sp>
        <p:nvSpPr>
          <p:cNvPr id="2" name="CasellaDiTesto 1"/>
          <p:cNvSpPr txBox="1"/>
          <p:nvPr/>
        </p:nvSpPr>
        <p:spPr>
          <a:xfrm>
            <a:off x="2988860" y="777922"/>
            <a:ext cx="2441694" cy="646331"/>
          </a:xfrm>
          <a:prstGeom prst="rect">
            <a:avLst/>
          </a:prstGeom>
          <a:noFill/>
        </p:spPr>
        <p:txBody>
          <a:bodyPr wrap="none" rtlCol="0">
            <a:spAutoFit/>
          </a:bodyPr>
          <a:lstStyle/>
          <a:p>
            <a:r>
              <a:rPr lang="it-IT" sz="3600" b="1" dirty="0">
                <a:solidFill>
                  <a:schemeClr val="bg2">
                    <a:lumMod val="75000"/>
                  </a:schemeClr>
                </a:solidFill>
                <a:effectLst>
                  <a:outerShdw blurRad="38100" dist="38100" dir="2700000" algn="tl">
                    <a:srgbClr val="000000">
                      <a:alpha val="43137"/>
                    </a:srgbClr>
                  </a:outerShdw>
                </a:effectLst>
              </a:rPr>
              <a:t>I FUMETTI</a:t>
            </a:r>
          </a:p>
        </p:txBody>
      </p:sp>
      <p:sp>
        <p:nvSpPr>
          <p:cNvPr id="3" name="CasellaDiTesto 2"/>
          <p:cNvSpPr txBox="1"/>
          <p:nvPr/>
        </p:nvSpPr>
        <p:spPr>
          <a:xfrm>
            <a:off x="2123298" y="2089217"/>
            <a:ext cx="13838319" cy="2523768"/>
          </a:xfrm>
          <a:prstGeom prst="rect">
            <a:avLst/>
          </a:prstGeom>
          <a:noFill/>
        </p:spPr>
        <p:txBody>
          <a:bodyPr wrap="square" rtlCol="0">
            <a:spAutoFit/>
          </a:bodyPr>
          <a:lstStyle/>
          <a:p>
            <a:r>
              <a:rPr lang="it-IT" sz="2400" dirty="0"/>
              <a:t>I testi di un fumetto, così come quelli letterari, hanno le onomatopee, i discorsi diretti e indiretti, lo </a:t>
            </a:r>
            <a:r>
              <a:rPr lang="it-IT" sz="2400" i="1" dirty="0" err="1"/>
              <a:t>stream</a:t>
            </a:r>
            <a:r>
              <a:rPr lang="it-IT" sz="2400" i="1" dirty="0"/>
              <a:t> of </a:t>
            </a:r>
            <a:r>
              <a:rPr lang="it-IT" sz="2400" i="1" dirty="0" err="1"/>
              <a:t>consciousness</a:t>
            </a:r>
            <a:r>
              <a:rPr lang="it-IT" sz="2400" i="1" dirty="0"/>
              <a:t> </a:t>
            </a:r>
            <a:r>
              <a:rPr lang="it-IT" sz="2400" dirty="0"/>
              <a:t>o la voce narrante nelle didascalie, presentano vari registri usati nei dialoghi. </a:t>
            </a:r>
          </a:p>
          <a:p>
            <a:endParaRPr lang="it-IT" sz="2400" dirty="0"/>
          </a:p>
          <a:p>
            <a:r>
              <a:rPr lang="it-IT" sz="2400" dirty="0"/>
              <a:t>Possono coinvolgere molte discipline in modo trasversale e attivare competenze sociali ed emotive</a:t>
            </a:r>
          </a:p>
          <a:p>
            <a:endParaRPr lang="it-IT" sz="2400" dirty="0"/>
          </a:p>
          <a:p>
            <a:endParaRPr lang="it-IT" dirty="0"/>
          </a:p>
        </p:txBody>
      </p:sp>
      <p:pic>
        <p:nvPicPr>
          <p:cNvPr id="4" name="Immagine 3"/>
          <p:cNvPicPr>
            <a:picLocks noChangeAspect="1"/>
          </p:cNvPicPr>
          <p:nvPr/>
        </p:nvPicPr>
        <p:blipFill>
          <a:blip r:embed="rId4"/>
          <a:stretch>
            <a:fillRect/>
          </a:stretch>
        </p:blipFill>
        <p:spPr>
          <a:xfrm>
            <a:off x="3684896" y="4208822"/>
            <a:ext cx="9106015" cy="5816761"/>
          </a:xfrm>
          <a:prstGeom prst="rect">
            <a:avLst/>
          </a:prstGeom>
        </p:spPr>
      </p:pic>
    </p:spTree>
    <p:extLst>
      <p:ext uri="{BB962C8B-B14F-4D97-AF65-F5344CB8AC3E}">
        <p14:creationId xmlns:p14="http://schemas.microsoft.com/office/powerpoint/2010/main" val="364871398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3925</Words>
  <Application>Microsoft Office PowerPoint</Application>
  <PresentationFormat>Personalizzato</PresentationFormat>
  <Paragraphs>266</Paragraphs>
  <Slides>22</Slides>
  <Notes>18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Calibri</vt:lpstr>
      <vt:lpstr>Times New Roman</vt:lpstr>
      <vt:lpstr>Lilita One</vt:lpstr>
      <vt:lpstr>Candara</vt:lpstr>
      <vt:lpstr>Mali Light</vt:lpstr>
      <vt:lpstr>Arial</vt:lpstr>
      <vt:lpstr>Office Theme</vt:lpstr>
      <vt:lpstr>Presentazione standard di PowerPoint</vt:lpstr>
      <vt:lpstr>Presentazione standard di PowerPoint</vt:lpstr>
      <vt:lpstr>Presentazione standard di PowerPoint</vt:lpstr>
      <vt:lpstr>Presentazione standard di PowerPoint</vt:lpstr>
      <vt:lpstr>La Morfologia della Fiaba (Propp, 1895-1970)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INVENTIAMO UNA STORIA</vt:lpstr>
      <vt:lpstr>Presentazione standard di PowerPoint</vt:lpstr>
      <vt:lpstr>Presentazione standard di PowerPoint</vt:lpstr>
      <vt:lpstr>Presentazione standard di PowerPoint</vt:lpstr>
      <vt:lpstr>Presentazione standard di PowerPoint</vt:lpstr>
      <vt:lpstr>Presentazione standard di PowerPoint</vt:lpstr>
      <vt:lpstr>IN CONCRETO…..</vt:lpstr>
      <vt:lpstr>IN CONCRETO…..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Cavaletto</dc:creator>
  <cp:lastModifiedBy>giorgio cavadi</cp:lastModifiedBy>
  <cp:revision>52</cp:revision>
  <dcterms:modified xsi:type="dcterms:W3CDTF">2024-03-12T18:58:35Z</dcterms:modified>
</cp:coreProperties>
</file>